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82" r:id="rId5"/>
    <p:sldId id="273" r:id="rId6"/>
    <p:sldId id="285" r:id="rId7"/>
    <p:sldId id="270" r:id="rId8"/>
    <p:sldId id="276" r:id="rId9"/>
    <p:sldId id="257" r:id="rId10"/>
    <p:sldId id="260" r:id="rId11"/>
    <p:sldId id="274" r:id="rId12"/>
    <p:sldId id="269" r:id="rId13"/>
    <p:sldId id="277" r:id="rId14"/>
    <p:sldId id="268" r:id="rId15"/>
    <p:sldId id="281" r:id="rId16"/>
    <p:sldId id="262" r:id="rId17"/>
    <p:sldId id="263" r:id="rId18"/>
    <p:sldId id="264" r:id="rId19"/>
    <p:sldId id="265" r:id="rId20"/>
    <p:sldId id="266" r:id="rId21"/>
    <p:sldId id="267" r:id="rId22"/>
    <p:sldId id="271" r:id="rId23"/>
    <p:sldId id="272" r:id="rId24"/>
    <p:sldId id="261" r:id="rId25"/>
    <p:sldId id="280" r:id="rId26"/>
    <p:sldId id="278" r:id="rId27"/>
    <p:sldId id="279" r:id="rId28"/>
    <p:sldId id="283" r:id="rId29"/>
    <p:sldId id="284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C3E6BE-1365-4589-A02E-72309E705550}" v="41" dt="2024-12-09T01:06:11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05:08:5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7:45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24575,'2'0'0,"1"1"0,-1-1 0,1 1 0,-1 0 0,1 0 0,-1 0 0,0 0 0,1 0 0,2 2 0,5 3 0,90 40 0,71 35 0,-136-62 0,1-2 0,1-1 0,52 14 0,-17-10 0,-23-6 0,91 14 0,-52-13 0,127 36 0,-191-44 0,17 5 0,-1 2 0,69 34 0,-56-22 0,1-2 0,0-3 0,104 26 0,86 23 0,-2 15 0,-41-13 0,251 77 0,-171-71-658,3-20-584,20 5 511,223 87 583,-213-55 80,-224-74 68,152 15 0,-134-22 0,602 50-1190,-297-61 1517,34 1 39,945 19-318,-1308-23-48,282-11 0,-131-16 0,179-12 0,-362 36 0,276-27 0,-281 23 62,300-37 1800,-33 17-490,15-11-1372,3 22 0,-91 4 0,135-2 0,493 14-614,-370 1 348,-425-4 266,107-19 0,-136 15 0,238-15 666,4 21-638,-173 2-732,580 17 526,55-9 707,-220-7-214,-239 10-221,70 2 36,-76-15-130,-246 3 0,-1 2 0,0 2 0,50 13 0,-19-3 0,135 13 0,-128-20 0,139 33 0,47 52 0,-232-80 0,-1 0 0,-1 2 0,40 30 0,68 70 0,-103-84 0,26 21 0,-54-50 0,0 1 0,0-1 0,0 1 0,-1 0 0,1 0 0,-1 0 0,0 1 0,0-1 0,-1 1 0,1-1 0,-1 1 0,0 0 0,0 0 0,0 0 0,-1 0 0,0 0 0,0 1 0,0-1 0,0 9 0,1 20 0,3 0 0,15 63 0,35 61 0,-52-149 0,0 0 0,0 1 0,2 15 0,-4-23 0,-1 0 0,0 0 0,0 0 0,0 0 0,0 0 0,0 0 0,-1 0 0,1 0 0,-1 0 0,-1 3 0,2-4 0,0 0 0,-1 0 0,0-1 0,1 1 0,-1 0 0,1-1 0,-1 1 0,0 0 0,1-1 0,-1 1 0,0-1 0,0 1 0,1-1 0,-1 0 0,0 1 0,0-1 0,0 0 0,0 1 0,0-1 0,1 0 0,-1 0 0,0 0 0,0 0 0,0 0 0,-1 0 0,-2 0 0,1-1 0,-1 1 0,1-1 0,-1 0 0,1 0 0,-1 0 0,1-1 0,-5-2 0,-27-17 0,22 13 0,-18-10 0,-1 1 0,0 1 0,-1 2 0,-1 2 0,0 0 0,-40-6 0,62 15 0,0 0 0,0-1 0,0-1 0,0 0 0,-11-6 0,-49-36 0,39 24 0,30 21 0,1 1 0,0 0 0,0-1 0,0 1 0,0-1 0,0 0 0,0 0 0,0 1 0,0-1 0,-2-4 0,4 6 0,0 0 0,0-1 0,0 1 0,0 0 0,0 0 0,0 0 0,0 0 0,0 0 0,0-1 0,0 1 0,1 0 0,-1 0 0,0 0 0,0 0 0,0 0 0,0 0 0,0 0 0,0-1 0,0 1 0,1 0 0,-1 0 0,0 0 0,0 0 0,0 0 0,0 0 0,0 0 0,1 0 0,-1 0 0,0 0 0,0 0 0,0 0 0,0 0 0,0 0 0,1 0 0,-1 0 0,0 0 0,0 0 0,0 0 0,0 0 0,0 0 0,1 0 0,-1 0 0,0 0 0,0 0 0,10 2 0,-10-2 0,12 2 0,20 3 0,-1 1 0,0 2 0,35 14 0,-41-11 0,36 20 0,-53-26 0,0 0 0,0 1 0,0 0 0,0 1 0,-1 0 0,0 0 0,9 13 0,-8-10 0,0 0 0,1 0 0,0-1 0,1 0 0,17 13 0,59 32 0,-68-44 0,-11-5 0,1-2 0,0 1 0,-1-1 0,1 0 0,1 0 0,-1-1 0,0 0 0,1-1 0,-1 0 0,1 0 0,-1-1 0,1 0 0,-1-1 0,1 1 0,-1-2 0,0 1 0,1-1 0,-1 0 0,0-1 0,0 0 0,0 0 0,0-1 0,-1 0 0,8-5 0,13-15 0,27-28 0,-33 30 0,2 0 0,31-22 0,-20 19 0,24-15 0,-50 35 114,-1 0 0,13-12 0,-18 15-257,-1-1 1,1 1 0,-1-1 0,0 1-1,0-1 1,0 0 0,-1 0 0,1 0 0,0 0-1,-1 0 1,1-5 0,1-13-6684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7:5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24575,'290'100'-269,"153"47"-245,-31-33 514,-223-50 89,21 5 15,53-4 191,2-24 0,-208-37-295,25 3 0,88 18 0,157 32 0,-136-25 0,57 5 0,299 14 0,12-4 0,-486-43 0,589 6 0,-422-12 0,654 2 0,-535-12 45,-69 0-278,53 9-226,243-7-23,85-6 95,-562 14 387,136-21 0,14-7 245,290 3-1,971 30 783,-659-3-1027,-574-11 0,-104 2 0,555 2 0,-627 7 0,-45-1 0,0-3 0,76-16 0,36-5-211,215-5-1,183 28-376,-389 4 532,791-1 905,-578-1-631,-214 8-218,-154-4 0,0 2 0,-1 0 0,55 20 0,99 56 0,-153-64 0,-1 2 0,-1 1 0,46 42 0,-39-32 0,-30-25 0,0 1 0,0 0 0,-1 1 0,0-1 0,0 1 0,-1 1 0,0-1 0,0 1 0,-1 0 0,0 0 0,-1 0 0,5 18 0,-2 5 0,-1 1 0,1 50 0,0 1 0,22 86 0,-21-131 0,0 1 0,0 54 0,-7 81 0,-2-78 0,2-75 0,-1 26 0,3 0 0,7 49 0,-3-48 0,-5-34 0,1 1 0,1 0 0,0-1 0,8 22 0,-2-15 0,-1 2 0,-1-1 0,-1 1 0,-1 0 0,-1 0 0,-1 0 0,-1 1 0,-1-1 0,-3 30 0,2-51 0,-1 0 0,1 1 0,-1-1 0,1 0 0,-1 0 0,0 1 0,-1-1 0,1 0 0,0 0 0,-1 0 0,0 0 0,1 0 0,-1-1 0,-4 5 0,5-6 0,-1 0 0,0 0 0,1 0 0,-1 0 0,0 0 0,0 0 0,0 0 0,0 0 0,0-1 0,0 1 0,0-1 0,0 0 0,0 1 0,0-1 0,0 0 0,0 0 0,0 0 0,0-1 0,0 1 0,0 0 0,0-1 0,0 1 0,0-1 0,-3-1 0,-6-3 0,1-1 0,0 0 0,0 0 0,1-1 0,-17-16 0,-19-12 0,-43-15 0,79 45 0,2 1 0,0-1 0,1 1 0,-1-1 0,1 0 0,0-1 0,-7-8 0,11 12 0,0-1 0,0 0 0,0 1 0,0-1 0,0 0 0,1 0 0,-1 0 0,1 0 0,0 0 0,0-1 0,0 1 0,0 0 0,0 0 0,1-1 0,-1 1 0,1 0 0,0-5 0,0 7 0,0 0 0,0 0 0,1 0 0,-1 0 0,0 1 0,0-1 0,1 0 0,-1 0 0,0 0 0,1 0 0,-1 1 0,1-1 0,-1 0 0,1 0 0,0 1 0,-1-1 0,1 0 0,0 1 0,-1-1 0,1 1 0,0-1 0,-1 1 0,1-1 0,1 0 0,0 1 0,-1 0 0,1 0 0,-1-1 0,1 1 0,-1 1 0,1-1 0,-1 0 0,1 0 0,-1 0 0,1 1 0,-1-1 0,1 1 0,1 0 0,4 3 0,0 0 0,0 1 0,0-1 0,7 8 0,86 88 0,-64-62 0,-32-34 0,1 0 0,0-1 0,-1 0 0,2 0 0,-1 0 0,0 0 0,1-1 0,-1 0 0,1 0 0,-1 0 0,1-1 0,6 1 0,-4-1 0,0 1 0,-1 0 0,1 1 0,0 0 0,12 6 0,27 22 0,33 19 0,-69-45 0,0 0 0,0-1 0,0 0 0,0 0 0,1-2 0,13 3 0,-21-4 0,1-1 0,0 1 0,-1-1 0,1 0 0,0 0 0,-1 0 0,1-1 0,-1 0 0,1 0 0,-1 0 0,1 0 0,-1-1 0,1 1 0,-1-1 0,0 0 0,0-1 0,0 1 0,0-1 0,0 0 0,-1 0 0,1 0 0,-1 0 0,5-7 0,19-27 0,-18 24 0,16-18 0,27-21 198,19-19-147,-64 62-282,1-1 1,-1 1-1,-1-2 1,1 1-1,-2-1 1,5-11-1,-1-5-6595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7:5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24575,'2'1'0,"1"-1"0,-1 1 0,0 0 0,1 0 0,-1 0 0,0 1 0,0-1 0,0 0 0,4 4 0,4 2 0,30 17 0,37 20 0,-6-7 0,-42-20 0,0-2 0,2-1 0,33 10 0,-23-10 0,1 2 0,-2 2 0,71 41 0,-81-43 0,1-1 0,0-2 0,2-1 0,-1-2 0,1-1 0,46 6 0,-46-8 0,58 22 0,-54-17 0,41 10 0,101 2 0,-110-16 0,139 10 0,47-5 0,-113-9 0,-8 7 0,10 1 0,292-10 0,-223-3 0,-81 2 0,157-3 0,-141-11 0,31 0 0,-92 13 0,-19 2 0,108-13 0,85-9 0,-116 13 0,-106 4 0,148-16 0,-71-2 0,174-7 0,-241 26 0,0-3 0,62-14 0,-45 9 0,96-5 0,-127 13 0,-4-2 0,0-1 0,0-2 0,52-18 0,13-3 0,-3 8 0,136-10 0,96 18 0,-90 14 0,-218-3 0,-1 0 0,1-1 0,27-7 0,46-19 0,-64 19 0,1 0 0,0 2 0,0 1 0,40-4 0,117-4 0,-64 3 0,-14 0 0,38-3 0,-132 14 0,17-1 0,1 0 0,0-2 0,35-9 0,-55 10 0,28-9 0,0 2 0,66-6 0,175 13 0,-138 4 0,1354-2 0,-1346 12 0,-30-1 0,120-6 0,177 15 0,-117 10 0,-217-22 0,152 37 0,-107-17 0,-110-25 0,80 16 0,104 8 0,-125-24 0,98 10 0,33 34 0,-7 18 0,-73-24 0,-32-6 0,127 64 0,-110-47 0,102 55 0,-122-56 0,-44-25 0,52 37 0,41 24 0,-21-14 0,-110-67 0,-1 0 0,0 0 0,0 1 0,0 0 0,-1 0 0,0 1 0,8 10 0,42 73 0,-15-23 0,-34-54 0,0 0 0,-2 1 0,1 0 0,-2 0 0,0 1 0,-1-1 0,-1 1 0,4 21 0,12 65 0,-10-60 0,-2 1 0,2 46 0,-9-41 0,-1-32 0,0 0 0,1 0 0,0 0 0,1 1 0,1-1 0,10 30 0,1-4 0,-11-31 0,1 0 0,0 0 0,0-1 0,1 1 0,1-1 0,-1 0 0,8 9 0,-6-11 0,-1 0 0,0 0 0,-1 1 0,0 0 0,0 0 0,-1 0 0,0 1 0,0-1 0,1 11 0,5 13 0,17 41 0,-19-51 0,9 40 0,-13-46 0,0 0 0,1-1 0,1 0 0,0 0 0,9 16 0,-15-32 0,1 1 0,0 0 0,-1 0 0,0 0 0,1 0 0,-1-1 0,1 1 0,-1 0 0,0 0 0,0 0 0,1 0 0,-1 0 0,0 0 0,0 0 0,0 0 0,0 0 0,-1 2 0,1-3 0,0 1 0,0-1 0,-1 1 0,1-1 0,0 1 0,-1-1 0,1 0 0,-1 1 0,1-1 0,0 0 0,-1 1 0,1-1 0,-1 0 0,1 1 0,-1-1 0,1 0 0,-1 0 0,1 1 0,-1-1 0,0 0 0,1 0 0,-1 0 0,-4 0 0,1 1 0,-1-1 0,1-1 0,-1 1 0,1-1 0,-6-1 0,-11-4 0,0-2 0,0 0 0,-37-21 0,20 9 0,-86-42 0,115 58 0,-12-6 0,-1 0 0,1 2 0,-2 1 0,-27-6 0,26 8 0,-66-12 0,90 17 0,0 0 0,0 0 0,1 0 0,-1 0 0,0 0 0,0 0 0,0 0 0,0 0 0,0-1 0,0 1 0,0 0 0,0 0 0,0 0 0,0 0 0,0 0 0,0 0 0,0 0 0,0 0 0,0 0 0,0 0 0,0 0 0,0 0 0,0 0 0,0 0 0,0 0 0,0 0 0,0 0 0,0 0 0,0 0 0,0-1 0,0 1 0,-1 0 0,1 0 0,0 0 0,0 0 0,0 0 0,0 0 0,0 0 0,0 0 0,0 0 0,0 0 0,0 0 0,0 0 0,0 0 0,10-2 0,14 1 0,4 1 0,1 1 0,0 2 0,-1 0 0,1 2 0,28 10 0,20 5 0,-33-9 0,56 21 0,-88-27 0,1-2 0,0 0 0,0 0 0,26 1 0,-28-3 0,1 0 0,-1 0 0,1 1 0,-1 1 0,0 0 0,18 8 0,7 9 0,-25-13 0,0 0 0,23 8 0,103 29 0,-127-41 0,0 0 0,0 0 0,18 2 0,-25-5 0,1 0 0,0 0 0,-1 0 0,1 0 0,0-1 0,-1 1 0,1-1 0,0 0 0,-1 0 0,1 0 0,-1-1 0,0 1 0,7-4 0,-3-1 0,1 0 0,-1-1 0,0 1 0,11-16 0,22-35 0,-31 44 0,47-89 0,-32 58 93,-11 18-1551,-2 7-5368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1:29:08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24575,'13'0'0,"-1"2"0,1 0 0,0 0 0,-1 1 0,0 1 0,0 0 0,14 7 0,-16-7 0,330 150-97,-180-78-632,-73-36 590,434 189-1416,348 64 1249,-338-168-1110,-159-41 66,893 216-142,-148-67-226,-1088-227 1762,1263 299-965,-916-196 848,339 86 1278,-163-92-1205,-386-77 150,242 22 4844,66-21-4560,-123-5-214,-13 2 88,122 5 186,387-28-494,-400-3 0,1160 2 1854,-1525-4-1806,121-21 0,-25 2-51,-113 17 3,-6 2 0,84-17 0,-63 2 0,85-30 0,-77 13 0,47-16 0,40-8 0,55-18 0,-51 17 0,54-15 0,-210 69 0,0-2 0,-1-1 0,0 0 0,32-22 0,-48 29 0,-3 1 0,0 0 0,0 1 0,0-1 0,0 1 0,0 0 0,0 0 0,0 0 0,1 0 0,-1 1 0,6-1 0,-7 1 0,-1 0 0,0 0 0,0 1 0,1-1 0,-1 0 0,0 1 0,0-1 0,0 1 0,0-1 0,1 1 0,-1 0 0,0-1 0,0 1 0,0 0 0,0 0 0,0 0 0,-1 0 0,1 0 0,0 0 0,0 0 0,-1 0 0,1 0 0,0 0 0,-1 0 0,1 1 0,-1-1 0,0 0 0,1 0 0,-1 0 0,0 2 0,1 0 0,-1-1 0,1 1 0,-1 0 0,0-1 0,0 1 0,-1-1 0,1 1 0,0 0 0,-1-1 0,0 1 0,1-1 0,-1 1 0,0-1 0,0 1 0,0-1 0,-1 0 0,1 0 0,-1 1 0,-1 1 0,-4 4 0,-1 0 0,0 0 0,-12 9 0,-3 3 0,-8 12 0,-102 95 0,88-82 0,38-40 0,5-6 0,2 0 0,0 0 0,0 1 0,0-1 0,0 0 0,0 0 0,0 1 0,0-1 0,1 0 0,-1 0 0,0 1 0,0-1 0,1 0 0,-1 1 0,1-2 0,16-22 0,-3 5 0,-1-1 0,-1 0 0,13-29 0,-13 22 0,2-1 0,24-35 0,-30 52 0,6-15 0,-9 18 0,0-1 0,1 0 0,9-10 0,-2 4 0,-1 2 0,16-21 0,-25 30 0,-1 1 0,0-1 0,0 1 0,0-1 0,0 0 0,-1 0 0,0 0 0,0 1 0,0-2 0,0 1 0,1-7 0,-2 9 0,-1 1 0,1 0 0,0-1 0,0 1 0,0 0 0,-1-1 0,1 1 0,-1 0 0,1-1 0,-1 1 0,1 0 0,-1 0 0,0 0 0,0 0 0,1 0 0,-1 0 0,0 0 0,-2-2 0,1 1 0,-1 1 0,1-1 0,0 1 0,-1 0 0,0 0 0,1 0 0,-1 0 0,-4-1 0,-5 0 0,1 1 0,-1 0 0,-16 1 0,22 0 0,-180 5 0,181-5-105,0-1 0,0 1 0,0 0 0,1-1 0,-1 0 0,0 0 0,1-1 0,-1 1 0,1-1 0,-1 0 0,1 0 0,-7-5 0,-6-6-6721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1:29:1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24575,'4'0'0,"-1"0"0,0 1 0,0 0 0,1-1 0,-1 1 0,0 1 0,4 1 0,5 2 0,65 23 0,210 72 0,-44-19 0,165 50 0,-271-93 0,143 19 0,-260-54 0,402 48 0,28-13 0,-88-6 0,-161-23 0,54 4 0,485 20-578,-348-24 578,53 1 0,2140-10 578,-2548 2-578,0 2 0,1 1 0,39 12 0,-32-7 0,72 8 0,-43-14 0,284 32 0,-274-23 0,92 0 0,-56-4 0,47 1 0,-126-11 0,8 1 0,64 7 0,227 28 0,-177-26 0,27 2 0,-125-11 0,66 11 0,-44-4 0,124-5 0,-113-3 0,-21 0 0,-5-1 0,108 12 0,-68 0 0,168-6 0,-149-6 0,207 11 0,-39 5 0,-159 4 0,22 2 0,-22-11 0,76 2 0,-168-10 0,50 0 0,97 14 0,236 31 0,-386-42 0,1 3 0,70 20 0,7 2 0,-14-14 0,0-4 0,123-4 0,-190-5 0,0 3 0,75 16 0,-45-6 0,-10-7 0,116 1 0,-101-7 0,27 6 0,4 1 0,441-7 0,-282-4 0,-216 2 0,59 1 0,-108-1 0,0 0 0,0 1 0,0-1 0,0 0 0,0 1 0,-1 0 0,1-1 0,0 1 0,0 0 0,0 0 0,-1 0 0,1 0 0,0 0 0,-1 0 0,1 1 0,-1-1 0,2 2 0,-1 0 0,0-1 0,-1 1 0,1 0 0,-1 0 0,0 0 0,0 0 0,0 0 0,0 0 0,1 6 0,-1 4 0,-1 1 0,0-1 0,0 0 0,-4 15 0,4-23 0,-1 0 0,0 0 0,0-1 0,0 1 0,-1-1 0,0 0 0,0 1 0,0-1 0,0 0 0,-1 0 0,1 0 0,-1 0 0,0-1 0,0 1 0,-5 3 0,-5 4 0,0-1 0,-24 15 0,11-9 0,22-13 0,-7 4 0,0 0 0,-18 8 0,27-14 0,-1 1 0,1-1 0,-1-1 0,1 1 0,-1 0 0,0-1 0,0 1 0,1-1 0,-1 0 0,0 0 0,0 0 0,1 0 0,-1 0 0,0-1 0,0 1 0,1-1 0,-5-1 0,6 1 0,0 0 0,0 0 0,0 0 0,0 0 0,0 0 0,0 0 0,1 0 0,-1 0 0,0 0 0,1 0 0,-1 0 0,1-1 0,-1 1 0,1 0 0,-1 0 0,1-1 0,0 1 0,0 0 0,0-1 0,0 1 0,0 0 0,0 0 0,0-1 0,0 1 0,0 0 0,1-3 0,0-2 0,1 0 0,-1 0 0,1 1 0,3-8 0,6-6 0,0 0 0,21-26 0,-20 29 0,-1 0 0,0-1 0,11-24 0,-16 30 0,0 0 0,12-16 0,-13 19 0,-4 6 0,0 1 0,0 0 0,0 0 0,-1-1 0,1 1 0,0 0 0,-1-1 0,1 1 0,-1-1 0,0 1 0,1 0 0,-1-1 0,0 1 0,0-1 0,0 1 0,0-3 0,0 3 0,-1 0 0,1 0 0,-1 0 0,1 0 0,-1 0 0,1 0 0,-1 1 0,1-1 0,-1 0 0,0 1 0,0-1 0,1 0 0,-1 1 0,0-1 0,0 1 0,0-1 0,0 1 0,0-1 0,1 1 0,-1 0 0,0-1 0,0 1 0,0 0 0,0 0 0,-1-1 0,-58-6 0,47 6 0,0 0 0,1-1 0,-1 0 0,1-1 0,-1 0 0,1-1 0,-17-8 0,19 7 0,0 1 0,0 0 0,0 1 0,-1-1 0,-13-1 0,15 3 0,-1-1 0,0 0 0,-16-9 0,-17-6 0,42 18-85,-1 0 0,1-1-1,0 1 1,-1-1 0,1 0-1,-1 1 1,1-1 0,0 0-1,0 0 1,-1 0 0,1 1-1,0-1 1,0-1 0,0 1-1,-2-2 1,0-6-6741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3:4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29 24575,'0'-3'0,"-3"0"0,0-2 0,-2 0 0,-3 0 0,-2 2 0,-4 1 0,-2 0 0,-1 2 0,3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3:50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19443 0 24575,'-690'0'0,"591"7"0,-3 0 0,73-7 0,-52 8 0,33-3 0,1-2 0,-55-4 0,27-1 0,40 2 0,-65 8 0,84-6 0,-25 0 0,-11 1 0,48-2 0,-1 0 0,0 1 0,1 0 0,-1 0 0,-4 2 0,5-1 0,-1-1 0,0 0 0,1 0 0,-8 1 0,-17 1 0,1-2 0,0-1 0,-30-3 0,-2 0 0,-434 2 0,470 1 0,1 2 0,-35 7 0,34-5 0,-1-1 0,-26 1 0,2-5 0,16-1 0,0 2 0,-38 6 0,31-2 0,-1-2 0,-63-4 0,33 0 0,-800 1 0,840 1 0,-42 8 0,49-5 0,-42 8 0,39-6 0,-1-2 0,-32 2 0,-319-5 0,175-3 0,169 2 0,-223 9 0,-48-3 0,190-7 0,-521 1 0,621 1 0,-32 5 0,30-2 0,-26 0 0,-135 8 0,159-10 0,-73 9 0,-35 2 0,-124-11 0,26-1 0,36 12 0,28 1 0,14 0 0,27-12 0,-75 4 0,-125 13 0,252-15 0,-84 16 0,85-10 0,30-5 0,3-1 0,-35 10 0,31-5 0,-74 7 0,-41-9 0,-42 5 0,94 1 0,-115-2 0,203-11 0,-12 0 0,-1-1 0,-37-7 0,15 0 0,-91-4 0,-51 11 0,102 3 0,-55-1 0,-252-2 0,238-5 0,-91-2 0,76 7 0,-188 3 0,233 4 0,-50 2 0,150-8 0,-23-1 0,-72 9 0,69-3 0,-94-3 0,79-3 0,-43 0 0,-146 3 0,139 11 0,-9 0 0,107-12 0,-543 13 0,-329-15 0,860 3 0,0 0 0,-36 8 0,-65 19 0,69-13 0,-173 17 0,174-26 0,-144 9 0,188-13 0,1 1 0,-20 6 0,20-4 0,-1-1 0,-19 2 0,-85 12 0,6-1 0,-31 1 0,-123 11 0,181-17 0,63-7 0,-54 2 0,-424-7 0,224-3 0,-2073 2-1365,2329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3:54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5414 0 24575,'-511'0'0,"491"0"0,1 1 0,-1 0 0,1 1 0,-1 1 0,1 1 0,-29 10 0,9-1 0,-1-2 0,-61 10 0,-13 3 0,-18 3 0,78-17 0,-58 18 0,50-14 0,14-3 0,30-6 0,0 0 0,0 0 0,0-1 0,-27 1 0,2-1 0,-80 17 0,113-18 0,1 0 0,-1 1 0,-9 5 0,9-4 0,1-1 0,-1 0 0,-12 3 0,1-4 0,-40 2 0,11-1 0,-299 39 0,336-40 0,0 0 0,1 1 0,-18 8 0,17-7 0,0 0 0,-26 6 0,-18 2 0,36-7 0,0-2 0,-25 3 0,-89 13 0,46-5 0,-18 2 0,-122 36 0,68 2 0,55-20 0,45-13 0,-97 19 0,112-32 0,1 2 0,-63 24 0,59-19 0,35-12 0,0 0 0,0 1 0,1 1 0,-1 0 0,-13 9 0,-83 50 0,89-54 0,-38 12 0,1-1 0,-32 18 0,-2-4 0,-115 30 0,191-62 0,1 2 0,0 0 0,-18 9 0,-23 10 0,46-21 0,0 1 0,-12 7 0,-12 6 0,21-12 0,1 0 0,-12 9 0,16-9 0,-1-1 0,0 0 0,0 0 0,0-1 0,-12 3 0,11-3 0,-1 0 0,1 1 0,-1 0 0,1 1 0,-11 8 0,9-6 0,1-1 0,-1 0 0,-18 7 0,-8 0 0,19-6 0,-1-1 0,0-1 0,0 0 0,-39 5 0,36-7 0,19-3 0,0 0 0,0 0 0,0 0 0,0-1 0,0 1 0,0-1 0,-7-1 0,10 1 0,0-1 0,0 1 0,0-1 0,1 1 0,-1-1 0,0 0 0,0 0 0,0 1 0,1-1 0,-1 0 0,0 0 0,1 0 0,-1 0 0,1 0 0,-1 0 0,1 0 0,-1 0 0,1 0 0,0 0 0,-1 0 0,1 0 0,0 0 0,0 0 0,0 0 0,0-1 0,0-33 0,0 26 0,0-31 0,-1 24 0,1-1 0,1 1 0,0-1 0,6-23 0,-6 37 0,1-1 0,-1 1 0,1-1 0,0 1 0,0 0 0,0-1 0,1 1 0,-1 1 0,1-1 0,0 0 0,5-4 0,-7 6 0,1 0 0,-1 0 0,1 0 0,-1 0 0,1 0 0,0 0 0,0 0 0,-1 0 0,1 1 0,0-1 0,0 1 0,0-1 0,0 1 0,-1 0 0,1-1 0,0 1 0,0 0 0,0 1 0,0-1 0,0 0 0,0 0 0,0 1 0,-1-1 0,5 2 0,-5-1 0,0 0 0,0 0 0,0-1 0,0 1 0,0 0 0,0 0 0,0 1 0,0-1 0,0 0 0,-1 0 0,1 0 0,0 0 0,-1 1 0,1-1 0,0 0 0,-1 1 0,0-1 0,1 0 0,-1 1 0,0-1 0,0 0 0,0 1 0,0-1 0,0 1 0,0-1 0,0 0 0,0 1 0,-1-1 0,1 1 0,0-1 0,-1 0 0,1 1 0,-1-1 0,-1 2 0,0 2 0,-1 1 0,0-1 0,0 0 0,-1 0 0,1 0 0,-8 7 0,-11 8 0,1 1 0,-34 39 0,38-38 0,10-14 0,0 1 0,1 0 0,0 0 0,0 1 0,1-1 0,-7 17 0,5-6 0,3-8 0,0 0 0,0 0 0,-3 24 0,7-33 0,0 0 0,-1 1 0,0-1 0,0 0 0,0 1 0,0-1 0,0 0 0,-1 0 0,1 0 0,-1 0 0,0 0 0,0 0 0,0 0 0,-4 4 0,5-6 0,1-1 0,-1 0 0,1 1 0,-1-1 0,1 1 0,-1-1 0,1 1 0,-1-1 0,1 1 0,0 0 0,-1-1 0,1 1 0,0-1 0,0 1 0,-1 0 0,1-1 0,0 1 0,0 0 0,0-1 0,0 1 0,0 0 0,0-1 0,0 1 0,0 0 0,0-1 0,0 1 0,0 0 0,1-1 0,-1 1 0,0 0 0,1 0 0,0 0 0,0 0 0,0-1 0,0 1 0,0 0 0,0-1 0,0 1 0,1 0 0,-1-1 0,0 0 0,0 1 0,0-1 0,1 0 0,1 1 0,5 0 0,1 0 0,0-1 0,14-1 0,-17 0 0,1-1 0,0 0 0,-1 0 0,1-1 0,-1 1 0,0-1 0,0-1 0,0 1 0,7-6 0,16-9 0,13-7 0,-24 14 0,33-16 0,-26 16-1365,-17 5-5461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3:59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1784 1 24575,'-6'1'0,"-1"0"0,0 0 0,1 0 0,-1 1 0,1 1 0,-10 4 0,-3 0 0,-26 12 0,-82 49 0,5-2 0,107-58 0,0 1 0,-22 16 0,-12 9 0,22-17 0,2 2 0,-35 31 0,47-39 0,-49 47 0,31-28 0,-57 42 0,-40 14 0,102-68 0,2 1 0,0 0 0,1 2 0,-29 34 0,29-28 0,-16 19 0,24-31 0,-12 19 0,19-22 0,-2 0 0,1-1 0,-2 0 0,-13 11 0,13-12 0,0 1 0,-16 17 0,19-17 0,-2-1 0,1-1 0,-18 14 0,8-8 0,1 1 0,-24 25 0,23-22 0,-29 23 0,33-30 0,1 1 0,-24 27 0,9-2 0,17-20 0,-1-1 0,-20 20 0,2-3 0,23-25 0,0 0 0,0 0 0,-1-1 0,1 0 0,-2-1 0,-17 12 0,26-19 0,0 0 0,1 1 0,-1-1 0,0 0 0,0 1 0,0-1 0,1 0 0,-1 0 0,0 0 0,0 0 0,0 1 0,0-1 0,1 0 0,-1-1 0,0 1 0,0 0 0,0 0 0,0 0 0,1 0 0,-1-1 0,0 1 0,0 0 0,0-1 0,0 0 0,0 0 0,0 0 0,0 0 0,0 0 0,0 0 0,0 0 0,0-1 0,1 1 0,-1 0 0,0 0 0,1-1 0,-1-1 0,-1-5 0,0 0 0,1 0 0,-1-14 0,2 19 0,0-12 0,-1 1 0,2 0 0,0 0 0,1 0 0,0-1 0,1 2 0,0-1 0,2 0 0,-1 1 0,2-1 0,8-16 0,0 2 0,-12 22 0,0 0 0,1 0 0,0 0 0,1 1 0,-1-1 0,7-6 0,-10 12 0,0-1 0,0 1 0,0 0 0,1-1 0,-1 1 0,0 0 0,0 0 0,0 0 0,1-1 0,-1 1 0,0 0 0,0 0 0,1 0 0,-1-1 0,0 1 0,1 0 0,-1 0 0,0 0 0,1 0 0,-1 0 0,0 0 0,0 0 0,1 0 0,-1 0 0,0 0 0,1 0 0,-1 0 0,0 0 0,1 0 0,-1 0 0,0 0 0,1 0 0,-1 0 0,0 0 0,1 0 0,-1 1 0,0-1 0,0 0 0,1 0 0,0 2 0,0-1 0,-1 0 0,1 0 0,-1 0 0,1 1 0,-1-1 0,1 0 0,-1 0 0,1 1 0,-1 1 0,3 32 0,-3-34 0,-2 287 0,2-285 0,0 1 0,0 0 0,0-1 0,0 1 0,-1-1 0,0 1 0,0-1 0,0 1 0,0-1 0,0 0 0,-1 1 0,1-1 0,-1 0 0,0 0 0,0 0 0,0 0 0,0 0 0,-1-1 0,1 1 0,-5 3 0,4-4 0,1 1 0,-1-1 0,1 1 0,-1 0 0,1 0 0,0 0 0,0 0 0,0 0 0,1 1 0,-3 5 0,-4 7 0,14-23 0,-1 0 0,1 1 0,0-1 0,1 1 0,-1 0 0,16-10 0,-3 4 0,28-24 0,-32 23 0,1 1 0,27-15 0,6-4 0,-36 21 0,0 2 0,26-13 0,-26 15-175,-1-2-1,0 1 1,0-2 0,-1 1-1,15-15 1,-23 20-138,7-6-6513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4:02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846 0 24575,'-1'4'0,"1"0"0,-1 0 0,1 0 0,-1 0 0,0-1 0,-1 1 0,1 0 0,-1-1 0,1 1 0,-1-1 0,0 1 0,0-1 0,-4 5 0,-4 3 0,-1 0 0,-13 12 0,-5 3 0,13-7 0,0 2 0,-14 23 0,4-6 0,-3 5 0,-24 50 0,41-68 0,2 1 0,-9 32 0,-13 33 0,-44 68 0,68-143 0,-1-1 0,-17 22 0,17-25 0,1 1 0,-1 0 0,-11 26 0,-64 176 0,57-147 0,11-28 0,1 0 0,-14 63 0,26-81 0,2-15 0,0-1 0,0 1 0,-1 0 0,0-1 0,0 0 0,0 1 0,-1-1 0,-4 8 0,2-4 0,0 0 0,1 1 0,0-1 0,1 1 0,0-1 0,-2 19 0,-4 10 0,7-26 0,-2 7 0,2-17 0,0-11 0,-1-13 0,-7-25 0,0 3 0,3 16 0,-1 0 0,-21-49 0,13 38 0,12 24 0,1 0 0,0 0 0,0-1 0,2 1 0,0-1 0,0 1 0,1 0 0,3-17 0,-3 30 0,0-1 0,0 1 0,0 0 0,1 0 0,-1-1 0,0 1 0,1 0 0,-1 0 0,1 0 0,-1-1 0,1 0 0,0 2 0,-1 0 0,0 0 0,0-1 0,0 1 0,0 0 0,1 0 0,-1 0 0,0 0 0,0 0 0,0 0 0,1 0 0,-1 0 0,0 0 0,0 0 0,0 0 0,1 0 0,-1 0 0,0 0 0,0 0 0,0 0 0,1 0 0,-1 0 0,0 0 0,0 0 0,0 0 0,1 0 0,-1 0 0,0 1 0,0-1 0,0 0 0,0 0 0,1 0 0,-1 0 0,0 0 0,0 0 0,0 1 0,0-1 0,1 0 0,1 4 0,1-1 0,-1 1 0,0 0 0,4 7 0,1 8 0,0 0 0,0 0 0,-2 1 0,-1 0 0,3 24 0,-2 103 0,-4-131 0,1-1 0,4 24 0,-1-16 0,-5-22 0,0 1 0,1 0 0,-1-1 0,1 1 0,-1-1 0,1 1 0,0-1 0,0 1 0,-1-1 0,1 0 0,0 1 0,0-1 0,0 0 0,1 1 0,-1-1 0,0 0 0,0 0 0,1 0 0,-1 0 0,0 0 0,1-1 0,-1 1 0,1 0 0,-1-1 0,1 1 0,0-1 0,-1 1 0,1-1 0,1 0 0,0 1 0,0-1 0,0 0 0,0 0 0,0-1 0,0 1 0,0-1 0,0 1 0,0-1 0,0 0 0,0 0 0,0 0 0,0-1 0,-1 1 0,1 0 0,3-4 0,96-83 0,-7 4 0,-84 75 40,19-22 0,-23 22-329,1 1 0,0 0 0,0 0 0,15-10 0,-13 12-6537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5:04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25633 1 24575,'-3'0'0,"1"1"0,-1-1 0,1 1 0,0 0 0,-1 0 0,1 0 0,0 0 0,-4 3 0,-12 5 0,0-5 0,1 0 0,-1-1 0,-25 0 0,-56-3 0,53-1 0,2 1 0,1 1 0,-58 9 0,34 0 0,-87 1 0,-70-11 0,89-2 0,-1923 2 0,1773 16 0,26 0 0,-423-15 0,319-2 0,-817 1 0,1146 2 0,0 1 0,0 2 0,-44 13 0,-25 4 0,22-13 0,-151-3 0,74-5 0,11 13 0,19-2 0,-267-7 0,250-6 0,96 3 0,-67 11 0,-25 2 0,-309-13 0,234-3 0,-370 1 0,385 15 0,37 0 0,-281-12 0,236-5 0,-2728 2 0,2879 3 0,-58 10 0,-23 1 0,-72 14 0,43-3 0,-339-11 0,222-13 0,42 13 0,-4 0 0,60-13 0,-120 6 0,-359 18-468,-2-23-41,627-2 507,-3088 0 981,3094 2-979,0 1 0,0 3 0,-53 14 0,46-10 0,-74 10 0,80-17 0,-93 10 0,-95 5 0,156-16 0,-1 3 0,-78 17 0,132-19 0,-29 8 0,1-3 0,-60 5 0,-325-12 0,206-3 0,186 4 0,0 1 0,-41 10 0,38-6 0,-25 5 0,8-1 0,-76 4 0,117-14 0,0 0 0,0 0 0,0 2 0,0 0 0,1 1 0,-1 0 0,-21 10 0,14-2 0,-1-1 0,0-2 0,0 0 0,-1-1 0,-43 7 0,-324 43 0,193-16 0,98-19 0,86-19 0,1 1 0,0 0 0,0 1 0,0 1 0,-20 13 0,-7 3 0,-43 29 0,59-34 0,-52 25 0,44-29 0,-39 20 0,62-28 0,0-1 0,1 1 0,-1 0 0,2 1 0,-13 12 0,-2 6 0,-1-2 0,-31 25 0,40-37 0,-1 0 0,-1-1 0,0-1 0,0 0 0,-27 9 0,-24 9 0,-82 44 0,127-58 0,-23 17 0,27-17 0,0-1 0,-22 11 0,15-11 0,-67 28 0,78-35 0,0-1 0,0 0 0,-1-1 0,1-1 0,-16 1 0,-198-4 0,89-1 0,127 2 0,0 1 0,0 0 0,0 0 0,0 1 0,0 1 0,1 0 0,-1 1 0,-13 6 0,2-1 0,0-1 0,-1-1 0,-31 5 0,-12 4 0,8-4 0,-9 3 0,60-13 0,1 1 0,0 0 0,-1 0 0,2 0 0,-1 1 0,-9 6 0,14-9 0,1 1 0,-1-1 0,1 0 0,0 0 0,-1 0 0,1 1 0,0-1 0,0 1 0,0-1 0,0 1 0,0-1 0,0 1 0,0 0 0,1-1 0,-1 3 0,1-3 0,0 1 0,0-1 0,0 0 0,0 0 0,0 0 0,0 1 0,1-1 0,-1 0 0,1 0 0,-1 0 0,1 0 0,-1 0 0,1 0 0,-1 0 0,1 0 0,0 0 0,0 0 0,-1 0 0,1 0 0,0 0 0,0-1 0,0 1 0,2 1 0,3 2 0,1 0 0,0 0 0,1-1 0,-1 0 0,1 0 0,-1 0 0,1-1 0,15 2 0,70 3 0,-72-6 0,284 1 0,-251-3 0,-36 2 0,0 0 0,0 1 0,0 1 0,28 9 0,-9-5 0,-30-6 0,-1-1 0,1 2 0,-1-1 0,1 1 0,-1 0 0,0 0 0,0 0 0,8 5 0,-14-6 0,1-1 0,-1 0 0,0 0 0,0 0 0,1 0 0,-1 0 0,0 1 0,0-1 0,0 0 0,1 0 0,-1 0 0,0 0 0,0 1 0,0-1 0,0 0 0,1 0 0,-1 1 0,0-1 0,0 0 0,0 0 0,0 1 0,0-1 0,0 0 0,0 0 0,0 1 0,0-1 0,0 0 0,0 0 0,0 1 0,0-1 0,0 1 0,-7 3 0,-13 1 0,-37-1 0,-74-4 0,62-1 0,-569 0 0,630 1 0,-27-1 0,33 1 0,0-1 0,0 1 0,0-1 0,0 1 0,0-1 0,0 1 0,0-1 0,0 0 0,0 0 0,0 0 0,1 0 0,-4-3 0,5 4 0,0 0 0,-1 0 0,1 0 0,0 0 0,0 0 0,0-1 0,0 1 0,0 0 0,0 0 0,0 0 0,0 0 0,-1-1 0,1 1 0,0 0 0,0 0 0,0 0 0,0-1 0,0 1 0,0 0 0,0 0 0,0 0 0,0-1 0,0 1 0,0 0 0,0 0 0,0 0 0,0-1 0,1 1 0,-1 0 0,0 0 0,0 0 0,0 0 0,0-1 0,0 1 0,0 0 0,0 0 0,0 0 0,1 0 0,-1 0 0,0-1 0,0 1 0,0 0 0,0 0 0,1 0 0,-1 0 0,0 0 0,0 0 0,0 0 0,1 0 0,11-5 0,100-22 0,20-4 0,68-5 0,-186 33 0,0-1 0,0 0 0,-1-1 0,14-7 0,-22 10 0,1-1 0,-1 0 0,0 0 0,-1 0 0,1-1 0,0 0 0,-1 0 0,0 0 0,0 0 0,0-1 0,-1 0 0,5-7 0,0-6 0,6-22 0,-11 29 0,1 0 0,0 0 0,1 0 0,0 0 0,1 0 0,11-15 0,-9 17 0,-1-1 0,1 0 0,-2 0 0,1 0 0,-2-1 0,1 0 0,-2 0 0,1 0 0,3-19 0,-3 2-341,-1 0 0,-2-1-1,-1-32 1,-2 44-6485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4:06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939 1 24575,'-1'5'0,"1"1"0,-1 0 0,0-1 0,0 1 0,-1-1 0,1 1 0,-1-1 0,-4 8 0,-3 4 0,-14 19 0,-2 3 0,-63 104 0,31-55 0,1-6 0,31-48 0,-28 52 0,-85 141 0,18-33 0,92-146 0,12-22 0,2 2 0,-15 34 0,9-10 0,-22 67 0,32-87 0,-29 119 0,15-10 0,19-123 0,-6 20 0,-1-2 0,11-31 0,0 0 0,0-1 0,-1 1 0,0 0 0,0-1 0,0 0 0,0 1 0,-1-1 0,0 0 0,-5 6 0,8-10 0,0 0 0,-1 0 0,1 1 0,0-1 0,-1 0 0,1 0 0,0 1 0,-1-1 0,1 0 0,0 0 0,-1 0 0,1 0 0,-1 0 0,1 1 0,0-1 0,-1 0 0,1 0 0,-1 0 0,1 0 0,0 0 0,-1 0 0,1-1 0,-1 1 0,1 0 0,0 0 0,-1 0 0,1 0 0,-1-1 0,-7-10 0,1-18 0,7 28 0,-7-60 0,1-84 0,4 114 0,-8-47 0,9 70 0,2 22 0,-2 27 0,1-10 0,0 213 0,0-241 0,0 0 0,0-1 0,0 1 0,0 0 0,1 0 0,-1-1 0,2 5 0,-1-7 0,-1 0 0,0 1 0,0-1 0,0 0 0,1 1 0,-1-1 0,0 0 0,0 1 0,1-1 0,-1 0 0,0 1 0,1-1 0,-1 0 0,0 0 0,1 0 0,-1 1 0,0-1 0,1 0 0,-1 0 0,0 0 0,1 0 0,0 0 0,0 0 0,-1 0 0,1 0 0,0 0 0,0 0 0,0 0 0,0-1 0,0 1 0,-1 0 0,1-1 0,0 1 0,0-1 0,0 1 0,-1-1 0,2 0 0,35-31 0,-32 26 0,1 0 0,0 1 0,0-1 0,1 1 0,0 1 0,0-1 0,0 1 0,0 0 0,1 1 0,9-4 0,-5 4-118,2 0-298,-1-1 1,19-8-1,-22 8-6410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4:1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995 0 24575,'-1'5'0,"0"-1"0,0 0 0,-1 0 0,0 0 0,0 0 0,0-1 0,0 1 0,0 0 0,-1-1 0,-4 6 0,3-4 0,-140 160 0,14-39 0,104-96 0,-30 47 0,25-34 0,-15 25 0,-54 110 0,87-156 0,-23 30 0,-2 3 0,29-41 0,3-5 0,1 0 0,0 1 0,-5 12 0,-15 47 0,3 1 0,-17 96 0,19-65 0,-5 36 0,12-63 0,8-53 0,1 1 0,-2 34 0,0 28 0,-1 10 0,0-12 0,0-2 0,8-74 0,-3 10 0,-2-16 0,-4-7 0,1-4 0,1 1 0,0-1 0,0 0 0,-4-15 0,0 2 0,2 5 0,1 0 0,0 0 0,2-1 0,0 0 0,-3-27 0,7 40 0,0 1 0,-1 0 0,1-1 0,-2 1 0,1 0 0,-1 0 0,0 0 0,-6-9 0,9 15 0,0 0 0,0 0 0,0 0 0,0 1 0,0-1 0,0 0 0,0 0 0,0 0 0,0 0 0,0 0 0,0 0 0,0 0 0,0 0 0,0 0 0,0 0 0,0 0 0,0 0 0,0 0 0,0 0 0,0 0 0,0 0 0,0 0 0,0 0 0,-1 0 0,1 0 0,0 0 0,0 0 0,0 0 0,0 0 0,0 0 0,0 0 0,0 0 0,0 0 0,0 0 0,0 0 0,0 0 0,0 0 0,0 0 0,0 0 0,0 0 0,0 0 0,0 0 0,0-1 0,0 1 0,0 0 0,0 0 0,0 0 0,0 0 0,0 0 0,0 0 0,0 0 0,0 0 0,0 0 0,0 0 0,0 0 0,0 0 0,0 7 0,4 9 0,4 3 0,7 31 0,-2-13 0,-9-29 0,-1 0 0,-1-1 0,4 17 0,-4-11 0,9 25 0,-7-27 0,0 1 0,2 22 0,-5-32 0,-1 0 0,0 0 0,1 1 0,-1-1 0,1 0 0,0 0 0,0 0 0,-1 0 0,1 0 0,1 0 0,-1 0 0,0 0 0,0-1 0,1 1 0,-1 0 0,1-1 0,0 1 0,2 1 0,-3-2 0,0-1 0,0 1 0,1-1 0,-1 1 0,0-1 0,1 1 0,-1-1 0,1 0 0,-1 0 0,0 0 0,1 0 0,-1 0 0,1 0 0,-1 0 0,0 0 0,1-1 0,-1 1 0,1 0 0,-1-1 0,0 1 0,1-1 0,-1 0 0,0 1 0,0-1 0,0 0 0,0 0 0,1 0 0,-1 0 0,0 0 0,1-1 0,4-5 0,-1 0 0,1 0 0,-1 0 0,4-9 0,-4 7 0,0 0 0,1 1 0,8-10 0,-10 15 0,78-89 0,-75 85 0,0 1 0,1-1 0,-1 1 0,2 1 0,-1-1 0,1 1 0,10-4 0,11-7 0,-20 10-1365,0 2-5461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5:3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24575,'7'1'0,"-1"0"0,0 0 0,0 1 0,1-1 0,-1 1 0,8 4 0,13 4 0,-4-2 0,0 1 0,41 23 0,-14 1 0,65 12 0,-96-38 0,31 18 0,-34-16 0,0-1 0,28 9 0,-7-7 6,32 11-1377,-45-11-5455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5:40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24575,'8'1'0,"-1"0"0,1 1 0,-1 1 0,0-1 0,0 1 0,0 0 0,0 0 0,7 6 0,-5-5 0,50 32 0,-34-21 0,43 21 0,-30-19 0,0 3 0,-1 0 0,51 40 0,-7-10 0,-1 0 0,-27-17 0,5 4 0,-45-29 0,0 1 0,1-2 0,15 6 0,-16-7 0,-1-1 0,0 2 0,0 0 0,19 14 0,-22-12 0,0 0 0,1-1 0,0-1 0,1 0 0,0 0 0,0-1 0,0 0 0,19 6 0,-9-6 0,4 1 0,48 21 0,88 34 0,-155-60 0,117 33 0,-22-7 0,-46-14 0,99 13 0,-8-2 0,108 48 0,-190-53 0,67 9 0,-70-17 0,424 64 0,-362-61 0,47 2 0,302-18 0,-241-13 0,-42 1 0,-42-5 0,-37 2 0,105-12 0,12 5 0,-44 7 0,-89 8 0,143 6 0,-124 3 0,432-1 0,-349 14 0,-30-1 0,-49-11 0,97 5 0,45 0 0,-30-3 0,451 6 0,-450-12 0,2096 2 0,-2166-7 0,4 0 0,-116 7 0,35 1 0,99-12 0,34-8 0,31-5 0,-133 0 0,-56 12 0,46-6 0,64-7 0,51-5 0,-200 28 0,24 0 0,77-16 0,-70 6 0,1 3 0,93-7 0,-75 10 0,-7-1 0,-49 7 0,120-9 0,-13 3 0,-79 5 0,48-6 0,-48 3 0,76 2 0,-68 3 0,-40-2 0,0 0 0,0-1 0,-1 0 0,1 0 0,-1-1 0,15-6 0,-12 4 0,0 1 0,0 1 0,18-4 0,-7 3 0,-8 2 0,29-2 0,-43 4 0,0 0 0,0 0 0,0 0 0,0 0 0,1 0 0,-1 0 0,0 0 0,0 0 0,0 0 0,1 0 0,-1 0 0,0 0 0,0 0 0,0 0 0,1 0 0,-1 0 0,0 0 0,0 0 0,0 0 0,0 0 0,1 0 0,-1 0 0,0 1 0,0-1 0,0 0 0,0 0 0,0 0 0,1 0 0,-1 0 0,0 1 0,0-1 0,0 0 0,0 0 0,0 0 0,0 0 0,0 1 0,0-1 0,0 0 0,0 0 0,1 0 0,-1 0 0,0 1 0,0-1 0,0 0 0,0 0 0,-7 11 0,-18 10 0,22-18 0,2-2 0,-11 9 0,-20 13 0,27-20 0,0 0 0,-1 0 0,1-1 0,-1 0 0,0 0 0,-11 2 0,6-2 0,1 1 0,-1 1 0,1 0 0,0 0 0,1 1 0,-13 7 0,26-21 0,9-6 0,2 5 0,1 0 0,0 1 0,0 1 0,1 0 0,25-7 0,-33 11 0,29-10 0,-2-1 0,0 2 0,1 2 0,46-8 0,-60 17 0,-13 1 0,0 0 0,0-1 0,12-3 0,-19 4 0,-1 1 0,0-1 0,1 0 0,-1 0 0,0-1 0,0 1 0,0 0 0,0-1 0,0 1 0,0-1 0,0 0 0,0 0 0,-1 1 0,1-1 0,-1 0 0,1 0 0,-1-1 0,1-1 0,-1 3 0,-1 0 0,0 1 0,0-1 0,1 1 0,-1-1 0,0 0 0,0 1 0,0-1 0,0 0 0,0 1 0,0-1 0,0 0 0,0 1 0,0-1 0,0 0 0,0 1 0,0-1 0,0 1 0,-1-1 0,1 0 0,0 1 0,0-1 0,-1 1 0,1-1 0,-1 0 0,0 0 0,0 0 0,0 0 0,0 0 0,-1 0 0,1 1 0,0-1 0,0 1 0,-1-1 0,1 0 0,0 1 0,-3-1 0,-4 0 0,1 0 0,-1 0 0,-11 1 0,16 0 0,-364 3 0,365-3-52,0 0-1,1 0 1,-1 0-1,1 0 1,-1 0-1,0 0 1,1 0-1,-1 0 1,1-1-1,-1 1 1,0-1-1,1 1 1,-1-1-1,1 0 1,0 1-1,-1-1 1,1 0-1,-1 0 1,1 0-1,0 0 0,0 0 1,0 0-1,-1 0 1,1-1-1,-1-1 1,-1-6-6774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7:50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24575,'0'113'0,"9"539"0,11-95 0,-15-459 0,20 107 0,37 131 0,-28-162 0,60 333 0,-81-445 0,3 0 0,3-2 0,29 67 0,61 159 9,-15-36-113,135 280-371,-173-409 459,62 144 127,-59-102 401,-38-98-531,42 87 1,-52-133 18,2 0 0,0-1 0,1 0 0,0-1 0,21 18 0,-18-18 0,0 1 0,-1 1 0,27 41 0,-15-3 0,41 115 0,-18-38 0,138 291 0,-177-400 0,55 125 0,-49-107 0,16 68 0,-27-75 0,-2 1 0,-1 0 0,-2 39 0,2 24 0,0 25 0,-3-51 0,1-58 0,1 0 0,0 1 0,1-1 0,1-1 0,1 1 0,12 25 0,4 13 0,-16-36 0,2 1 0,0-1 0,0-1 0,2 0 0,0 0 0,1 0 0,1-2 0,1 1 0,19 18 0,0-5 0,-1 2 0,-1 1 0,-2 1 0,42 64 0,-61-82 0,1 0 0,0 0 0,0-1 0,2 0 0,23 21 0,127 99 0,-149-124 0,0 1 0,1-2 0,1 0 0,0 0 0,0-2 0,0 0 0,1 0 0,0-2 0,0 0 0,1-1 0,0 0 0,-1-1 0,21 0 0,75 1 0,15 1 0,-118-4 0,-1 0 0,1-1 0,-1 0 0,1-1 0,-1 0 0,1 0 0,-1-1 0,1 1 0,14-7 0,-19 6 0,1 1 0,0 0 0,-1 0 0,1 0 0,0 1 0,-1-1 0,1 1 0,8 1 0,40 9 0,-8-1 0,38-2 0,100-6 0,37 2 0,277 7 0,-327-11 0,-95 1 0,28 1 0,165-19 0,-174 5 0,119 0 0,-9 4 0,-3-1 0,176 2 0,-354 6 0,0-1 0,29-8 0,-24 5 0,27-2 0,232 7 0,-127 5 0,110-15 0,-111 0 0,59-6 0,13-18 0,-69 14 0,-17 3 0,-4-1 0,2 6 0,154 5 0,-269 9 0,1-2 0,-1-1 0,29-5 0,192-32 0,-40 8 0,-138 18 0,178-29 0,-129 24 0,37-3 0,36 0 0,-17 2 0,3-2 0,-30 3 0,-122 15 0,-1-1 0,0-1 0,-1-1 0,1-1 0,-1-1 0,-1-1 0,33-18 0,-32 15 0,1 1 0,1 1 0,29-7 0,-22 6 0,-14 4 0,32-17 0,-3 1 0,156-53-1365,-178 68-5461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7:54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5333 24575,'1009'0'0,"-736"16"0,-111-4 0,50 7 0,35 1 0,105 5 0,-2 0 0,-50-6 0,-14-2 0,0-17 0,-140 0 0,-67-2 0,121-16 0,-150 9 0,-1-1 0,-1-3 0,76-30 0,-30 9 0,20-8 0,116-57 0,-30 13 0,-143 60 0,-6 5 0,-1-3 0,68-45 0,53-39 0,-18 11 0,-73 46 0,-32 21 0,47-38 0,-81 56 0,0 0 0,-1 0 0,-1-2 0,0 1 0,-1-2 0,-1 1 0,14-26 0,97-214 0,-110 229 0,-2 1 0,0-2 0,7-32 0,9-82 0,-14 73 0,3-31 0,4-159 0,-16 214 0,10-46 0,1-28 0,-11-224 0,-3 173 0,-8-47 0,3 100 0,0 6 0,-2-82 0,-6 3 0,4 77 0,-7-255 0,3 172 0,1 35 0,7 34 0,-2-72 0,8-542 0,0 739 0,0-3 0,0-1 0,0 1 0,0 0 0,-1 0 0,-1-7 0,2 10 0,0 0 0,0-1 0,0 1 0,-1 0 0,1-1 0,0 1 0,0 0 0,0-1 0,-1 1 0,1 0 0,0-1 0,-1 1 0,1 0 0,0 0 0,-1-1 0,1 1 0,0 0 0,-1 0 0,1 0 0,0-1 0,-1 1 0,0 0 0,0 0 0,0 0 0,0 0 0,0 0 0,1 1 0,-1-1 0,0 0 0,0 0 0,1 1 0,-1-1 0,0 0 0,0 1 0,1-1 0,-1 0 0,-1 2 0,-13 10 0,1 1 0,0 1 0,0 0 0,-17 25 0,26-32 0,0 0 0,0 1 0,1 0 0,0-1 0,0 2 0,1-1 0,0 0 0,1 0 0,0 1 0,0 0 0,1-1 0,-1 11 0,1-13 0,0 1 0,-1-1 0,1 0 0,-1 0 0,-1 0 0,1 0 0,-1 0 0,0-1 0,0 1 0,-1-1 0,-6 8 0,10-13 0,0 1 0,0-1 0,-1 1 0,1-1 0,0 0 0,-1 1 0,1-1 0,0 0 0,-1 1 0,1-1 0,-1 0 0,1 1 0,0-1 0,-1 0 0,1 0 0,-1 0 0,1 1 0,-1-1 0,1 0 0,-1 0 0,1 0 0,-1 0 0,1 0 0,-1 0 0,0 0 0,1 0 0,-1-1 0,1 1 0,-1 0 0,1-1 0,0 1 0,-1-1 0,1 1 0,0 0 0,-1-1 0,1 1 0,0-1 0,0 1 0,-1-1 0,1 1 0,0-1 0,0 1 0,0-1 0,0 0 0,-1-3 0,1 1 0,0 0 0,0-1 0,0 1 0,0 0 0,2-7 0,8-17 0,17-33 0,1-2 0,-18 39 0,1 2 0,1-1 0,1 2 0,26-33 0,-36 51 0,-1-1 0,1 1 0,0 0 0,0 0 0,0 0 0,0 0 0,0 1 0,1-1 0,-1 1 0,0 0 0,1 0 0,-1 0 0,1 0 0,-1 1 0,1-1 0,-1 1 0,1 0 0,4 0 0,-5 0 0,0 0 0,0 1 0,0-1 0,0 1 0,0-1 0,0 1 0,0 0 0,0 0 0,-1 0 0,1 0 0,0 0 0,-1 1 0,1 0 0,-1-1 0,1 1 0,-1 0 0,0 0 0,0 0 0,1 0 0,-2 1 0,1-1 0,2 3 0,10 34 0,-12-33 0,-1 0 0,2 0 0,-1 0 0,0 0 0,1 0 0,0 0 0,1-1 0,-1 0 0,7 8 0,0-2 0,-1 1 0,-1 0 0,0 0 0,8 16 0,8 14 0,-9-18 0,-10-14 0,0-1 0,1 0 0,1-1 0,8 10 0,-11-14-24,-1 1-1,1 0 0,0 0 0,3 8 1,0-2-1218,-2-3-5584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7:5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720 0 24575,'-7'24'0,"-10"23"0,-1 1 0,0-1 0,-1-1 0,-32 54 0,-5 10 0,-80 249 0,84-211 0,-75 158 0,96-237 0,4 1 0,-37 146 0,31-96 0,-10 43 0,36-126 0,1 0 0,-2 56 0,8 292 0,2-158 0,-2 29 0,1-222 0,13 66 0,-2-22 0,3 363 0,-15-432 0,2 28 0,1-1 0,16 68 0,-9-57 0,28 107 0,-5-21 0,61 247 0,-81-329 0,-4-11 0,2-1 0,2 0 0,32 67 0,15 8 0,68 176 0,-115-254 0,23 40 0,-25-58 0,16 21 0,-10-14 0,-14-21 0,-1-1 0,0 1 0,1 0 0,0 0 0,-1-1 0,1 0 0,1 1 0,-1-1 0,0 0 0,1-1 0,-1 1 0,1-1 0,7 4 0,66 25 0,-22-7-1365,-43-17-5461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5:16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24575,'1'6'0,"1"0"0,-1 0 0,1 0 0,0 0 0,0-1 0,0 1 0,1 0 0,0-1 0,0 0 0,5 6 0,1 4 0,20 27 0,1-1 0,56 58 0,-64-74 0,6 4 0,2 0 0,36 26 0,70 43 0,-75-57 0,46 31 0,-90-60 0,17 19 0,-2-3 0,101 101 0,-2-2 0,-65-73 0,2-2 0,2-4 0,79 41 0,236 135 0,-67-39 0,-101-50 0,-77-45 0,-22-14 0,30 18 0,-106-70 0,74 30 0,11-11 0,148 29 0,-141-39 0,214 64 0,-117-51 0,-151-33 0,-79-12 0,337 72 0,-201-34 0,2-6 0,1-7 0,146 10 0,124 10 0,186 9 0,-446-34 0,-6 0 0,231-7 0,0-14 0,-128-2 0,141 3 0,425-2 0,-531-27 0,-129 8 0,61-19 0,-100 15 0,222-46 0,-323 67 0,227-35 0,-216 35 0,-1-1 0,0-2 0,29-9 0,-36 10 0,39-8 0,-43 11 0,-1-1 0,1 0 0,-1 0 0,1-1 0,-1-1 0,11-5 0,201-134 0,-142 77 120,-1 1-1605,-54 48-5341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5:18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46 24575,'-1'23'0,"-1"1"0,-9 34 0,6-33 0,1-1 0,-1 28 0,4-43 0,0 0 0,0 0 0,-1 0 0,-1 0 0,-3 8 0,3-7 0,0 1 0,-3 14 0,4-14 0,2-27 0,0 7 0,0-16 0,2 0 0,0 0 0,1 1 0,2-1 0,9-28 0,-12 47 0,12-46 0,-13 48 0,0 0 0,0 0 0,-1 0 0,0 1 0,0-1 0,0 0 0,0 0 0,-1 0 0,1 0 0,-3-7 0,2 9 0,0 0 0,-1 0 0,1 0 0,0 1 0,-1-1 0,0 1 0,1-1 0,-1 1 0,0-1 0,0 1 0,1 0 0,-5-2 0,-24-9 0,14 8 0,-1 1 0,1 1 0,0 1 0,-1 0 0,-29 3 0,20-1 0,-28-2 0,48 1-227,-1-1-1,1-1 1,-1 1-1,1-1 1,-12-4-1,9 1-6598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6:3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24575,'13'24'0,"1"-2"0,1 1 0,1-2 0,25 26 0,10 14 0,402 562-98,-356-479-107,116 157-79,333 319 284,-137-180 489,-334-359-384,66 66-112,-56-67 7,175 166 0,-28-39 0,-193-175 0,108 81 0,-81-72 0,26 18 0,-58-35 0,-6-4 0,0 1 0,45 45 0,-57-50 0,2-1 0,0-1 0,0 0 0,1-2 0,33 17 0,-37-20 0,-9-5 0,1 0 0,-1 1 0,0 0 0,9 10 0,-11-11 0,0 1 0,0-1 0,0-1 0,1 1 0,-1-1 0,1 1 0,0-1 0,0-1 0,0 1 0,6 2 0,8 2 0,0 0 0,19 13 0,17 6 0,14 7 0,109 70 0,-132-75 0,167 113 77,106 62-2980,-23-65 2333,-278-131 575,193 77-987,378 95 0,163-7 589,620 133-2486,-617-126 2597,-556-138-128,484 89-588,153-35 998,-594-85 0,372-34 0,-413 3 424,208-21 2045,4 25-190,-233 19 1666,179 1-2745,-334-5-1200,0-1 0,0-1 0,0 0 0,26-10 0,54-10 0,-77 19 0,0-1 0,-1-1 0,0-2 0,-1-1 0,33-16 0,-47 20 0,0 0 0,18-12 0,-24 13 0,0 0 0,-1 0 0,1-1 0,-1 0 0,0 0 0,6-11 0,163-248 0,-137 212 0,3 2 0,2 1 0,2 3 0,73-62 0,-90 87 0,0 1 0,2 2 0,60-31 0,-82 47 0,0 0 0,0-1 0,-1-1 0,0 1 0,0-1 0,0 0 0,0 0 0,-1 0 0,0-1 0,0 0 0,5-8 0,2-1 0,2 1 0,28-25 0,-8 10 0,-4 4 0,8-7 0,-11 7 0,59-42 0,-56 45 0,52-48 0,-77 67 0,-6 7 0,-7 10 0,-21 21 0,21-27 0,0 0 0,1 1 0,1 0 0,-10 16 0,10-8 0,0 1 0,0 0 0,2 1 0,1-1 0,-3 34 0,4-39 0,0 22 0,1-17 0,-6 29 0,-20 48 0,37-112 0,6-16 0,-6 2 0,1 1 0,25-47 0,-33 72 0,14-27 0,1 1 0,1 0 0,32-36 0,-50 66 0,0 0 0,0 0 0,-1 0 0,1 0 0,0 0 0,0 0 0,-1 0 0,1 0 0,-1 0 0,1 0 0,-1 0 0,1 0 0,-1-1 0,0 1 0,0 0 0,1 0 0,-1 0 0,0-1 0,0-1 0,-1 2 0,1 0 0,-1 0 0,1 1 0,-1-1 0,1 0 0,-1 0 0,0 1 0,1-1 0,-1 0 0,0 1 0,0-1 0,0 1 0,1-1 0,-1 1 0,0-1 0,0 1 0,0-1 0,0 1 0,0 0 0,0-1 0,0 1 0,0 0 0,0 0 0,0 0 0,-1 0 0,-11-1-195,-26 1-1,30 0-778,-7 1-5852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5:09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1743 0 24575,'-3'3'0,"0"-1"0,0 0 0,0 0 0,-1 0 0,1 0 0,0 0 0,-6 1 0,-10 5 0,-5 7 0,1 2 0,1 0 0,0 2 0,1 0 0,1 1 0,1 1 0,0 1 0,2 1 0,-25 43 0,28-46 0,-21 25 0,24-31 0,0 0 0,0 1 0,2 0 0,-10 17 0,2 14 0,-22 86 0,8-20 0,9-40 0,-14 39 0,23-71 0,8-24 0,-1 0 0,-13 25 0,-59 78 0,15-27 0,53-76 0,1-1 0,-15 19 0,20-29 0,0 0 0,-1 0 0,0-1 0,0 1 0,0-1 0,-1 0 0,-6 3 0,-15 6 0,0 0 0,-1-2 0,-1-2 0,1 0 0,-2-2 0,1-1 0,-1-1 0,0-2 0,-37 0 0,-313-6 0,413 5 0,0 1 0,51 12 0,-61-10 0,68 17 0,-57-13 0,-28-8 0,1 0 0,-1 1 0,0 0 0,1 0 0,-1 0 0,0 1 0,0 0 0,-1 0 0,1 0 0,8 8 0,-12-9 0,6 5 0,-1 0 0,1 0 0,0-1 0,0 0 0,0 0 0,1-1 0,0 0 0,0-1 0,12 5 0,-13-7 0,1 0 0,-1 0 0,0 1 0,-1 0 0,1 1 0,-1-1 0,1 2 0,-1-1 0,11 10 0,-17-14 0,0 1 0,-1-1 0,1 1 0,-1-1 0,1 1 0,-1-1 0,1 1 0,-1-1 0,1 1 0,-1-1 0,0 1 0,1 0 0,-1-1 0,0 1 0,0 0 0,1-1 0,-1 1 0,0 0 0,0-1 0,0 1 0,0 0 0,0 0 0,0-1 0,0 1 0,0 1 0,0-1 0,-1-1 0,1 1 0,-1 0 0,0-1 0,1 1 0,-1 0 0,0-1 0,1 1 0,-1-1 0,0 1 0,0-1 0,0 0 0,1 1 0,-1-1 0,0 0 0,0 1 0,-1-1 0,-7 2 0,0-1 0,0 0 0,-10 0 0,16-1 0,-190-3 0,104-11 0,0 0 0,80 13 0,1 1 0,0-2 0,-1 1 0,1-1 0,0-1 0,0 0 0,0 0 0,1 0 0,-1-1 0,1 0 0,-1 0 0,1-1 0,-10-9 0,10 8 0,0 0 0,0 1 0,-1 0 0,0 0 0,0 1 0,0 0 0,0 0 0,-1 1 0,1 0 0,-11-1 0,3 0 0,0-1 0,0 0 0,-26-12 0,39 15 0,-1 1 0,0-2 0,1 1 0,-1 0 0,1-1 0,0 1 0,0-1 0,0 0 0,0 0 0,0 0 0,1-1 0,0 1 0,-1 0 0,1-1 0,0 0 0,1 0 0,-1 1 0,1-1 0,-1 0 0,0-5 0,2 7 0,0 0 0,0 1 0,0-1 0,0 0 0,0 0 0,0 0 0,1 1 0,-1-1 0,0 0 0,1 0 0,0 1 0,-1-1 0,1 0 0,0 1 0,0-1 0,0 1 0,1-2 0,1 0 0,0 0 0,0 0 0,0 0 0,0 1 0,0-1 0,1 1 0,4-3 0,4 0 0,0-1 0,0 2 0,23-6 0,3 3 0,-27 5 0,1 0 0,0-1 0,0 0 0,11-5 0,18-11 0,-1-2 0,0-2 0,-2-1 0,55-45 0,-84 61-114,0 0 1,-1 0-1,0-1 0,-1 0 0,1-1 1,-2 0-1,0 0 0,0 0 0,0-1 1,-2 0-1,8-22 0,-4 3-6712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6:34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1 24575,'-286'0'0,"268"1"0,-29 5 0,27-3 0,-21 1 0,11-5-16,19 1-321,0 0-1,0 0 1,-17 3 0,16 0-6489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8:03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0 802 24575,'66'58'0,"2"3"0,25 35 0,130 128 0,-159-164 0,138 98 0,52-15 0,-101-63 0,413 252 0,-475-276 0,147 87 0,10-16 0,240 73-994,-265-113 1045,642 258-1810,-368-162 1064,-119-46 232,367 103 463,-225-145 0,-390-76 0,-65-8-5,561 81-394,-1-24-71,-465-57 388,189 17 281,108 13 844,205 30 174,-267-12-717,-39-6 1288,-151-27-1721,-114-16-65,286 15-2,4-23 0,-351-2 0,340-20 0,-3-27 0,-4-19 0,-210 27 0,-103 29 0,11-4 0,118-11 0,-160 24 0,65-3 0,88-16 0,-131 13 0,19-4 0,94-28 0,-122 30 0,0 1 0,47-4 0,-3 0 0,-58 9 0,203-44 0,-165 33 0,104-44 0,27-37 0,-22 10 0,-39 29 0,35-16 0,-117 50 0,65-44 0,-16-6 0,-61 45 0,0 2 0,2 2 0,42-23 0,-60 37 0,27-20 0,-27 18 0,23-13 0,120-44 0,-73 34 0,-34 12 0,61-37 0,-95 48 0,-2 2 0,0-1 0,-1-1 0,17-14 0,126-148 0,-114 122 0,-3 0 0,-3 0 0,-2-3 0,42-80 0,-52 89 0,60-77 0,-10 18 0,58-115 0,-103 162 0,43-117 0,-16-25 0,-42 137 0,102-480-92,-99 420-63,-6 0 1,-1-171 0,-12 265 254,2 0 1,7-35-1,-2 19-1211,-4 17-5715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20:28:32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445 943 24575,'-1'-26'0,"-6"-30"0,2 19 0,2 17 0,-1-1 0,-1 2 0,0-1 0,-2 0 0,0 1 0,-15-26 0,17 32 0,0 0 0,1 0 0,0-1 0,-2-24 0,3 24 0,-10-97 0,8 66 0,3 0 0,3-57 0,0 28 0,-1 68 0,1-5 0,-2 0 0,1 0 0,-1 0 0,-3-11 0,3 19 0,0 1 0,1-1 0,-1 1 0,0 0 0,0-1 0,0 1 0,-1 0 0,1 0 0,-1-1 0,1 1 0,-1 0 0,0 1 0,1-1 0,-1 0 0,0 0 0,0 1 0,0-1 0,-1 1 0,1 0 0,0-1 0,0 1 0,-5-1 0,3 1 0,0 0 0,0 0 0,0 0 0,-1 0 0,1 1 0,0 0 0,0 0 0,-1 0 0,1 1 0,0-1 0,0 1 0,0 0 0,-1 0 0,1 0 0,0 1 0,1-1 0,-1 1 0,0 0 0,0 0 0,1 1 0,-7 4 0,5-3 0,-91 78 0,85-72 0,0 1 0,1 1 0,1 0 0,0 0 0,1 1 0,-9 18 0,13-22 0,1 0 0,1 0 0,-1 1 0,1-1 0,1 1 0,0-1 0,0 1 0,1 0 0,0-1 0,3 16 0,-3-24 0,0-1 0,0 0 0,0 0 0,0 1 0,0-1 0,0 0 0,0 0 0,0 1 0,0-1 0,1 0 0,-1 0 0,0 1 0,0-1 0,0 0 0,0 0 0,1 0 0,-1 1 0,0-1 0,0 0 0,0 0 0,0 0 0,1 0 0,-1 1 0,0-1 0,0 0 0,1 0 0,-1 0 0,0 0 0,0 0 0,1 0 0,-1 0 0,0 0 0,0 0 0,1 0 0,-1 0 0,0 0 0,0 0 0,1 0 0,-1 0 0,0 0 0,0 0 0,1 0 0,-1 0 0,0 0 0,0 0 0,1 0 0,-1 0 0,0-1 0,0 1 0,1 0 0,-1 0 0,0 0 0,0 0 0,0-1 0,1 1 0,-1 0 0,0 0 0,0 0 0,0-1 0,0 1 0,1 0 0,11-15 0,-11 14 0,66-110 0,-50 80 0,1 0 0,44-56 0,-44 66 0,-6 7 0,0 1 0,23-21 0,-31 31 0,1-1 0,0 1 0,0 0 0,0 0 0,0 1 0,0 0 0,1 0 0,-1 0 0,1 0 0,-1 1 0,1 0 0,9-1 0,-5 2 0,0 0 0,1 0 0,-1 1 0,0 0 0,0 1 0,0 0 0,-1 0 0,1 1 0,0 1 0,12 6 0,-16-5 0,-1 0 0,1 0 0,-1 0 0,-1 1 0,1 0 0,-1 0 0,0 0 0,0 0 0,-1 1 0,5 12 0,14 23 0,-11-26 0,-8-12 0,1 1 0,-1 0 0,0-1 0,-1 1 0,1 0 0,-1 1 0,0-1 0,0 0 0,-1 0 0,2 8 0,0 4 66,7 26 0,2 8-1563,-10-38-5329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5:14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1526 1 24575,'-24'0'0,"-58"3"0,72-2 0,1 1 0,0 0 0,0 0 0,-1 1 0,1 0 0,-13 8 0,-17 11 0,26-13 0,0-1 0,-1-1 0,-23 9 0,-9 2 0,-1 3 0,-71 44 0,98-53 0,-31 23 0,44-29 0,0 1 0,1-1 0,0 1 0,0 0 0,0 0 0,1 1 0,-5 9 0,-4 9 0,-18 50 0,27-60 0,1 0 0,0 0 0,1 0 0,-1 31 0,5 177 0,1-81 0,-4-116 0,-1-1 0,-1 0 0,-1-1 0,-15 47 0,16-58 0,-1-1 0,0 0 0,-1-1 0,0 1 0,-1-1 0,-1 0 0,0-1 0,0 0 0,-1 0 0,-11 10 0,11-14 0,-12 12 0,-27 29 0,-13 14 0,46-47 0,-1 0 0,-24 16 0,23-18 0,6-5 0,-1-1 0,0-1 0,0 0 0,-25 8 0,19-7 0,-26 13 0,29-12 0,-2-1 0,1-1 0,-1 0 0,0-1 0,0-1 0,0 0 0,0-2 0,-1 0 0,0-1 0,-20-1 0,314-3 0,-249 3 0,4-1 0,-1 2 0,0 1 0,51 9 0,3 3 0,-64-12 0,0 1 0,0 1 0,-1 0 0,1 2 0,18 7 0,-38-13 0,0 0 0,0 0 0,0 0 0,1 0 0,-1 0 0,0 0 0,0 0 0,0 0 0,0 0 0,0 0 0,0 0 0,0 0 0,0 0 0,0 0 0,0 0 0,0 0 0,0 0 0,0 0 0,0 0 0,0 0 0,1 1 0,-1-1 0,0 0 0,0 0 0,0 0 0,0 0 0,0 0 0,0 0 0,0 0 0,0 0 0,0 0 0,0 0 0,0 0 0,0 0 0,0 0 0,0 0 0,0 0 0,0 1 0,0-1 0,0 0 0,0 0 0,0 0 0,0 0 0,0 0 0,0 0 0,0 0 0,0 0 0,0 0 0,0 0 0,0 0 0,0 0 0,0 0 0,0 0 0,0 1 0,0-1 0,0 0 0,0 0 0,0 0 0,0 0 0,-1 0 0,1 0 0,0 0 0,0 0 0,0 0 0,0 0 0,0 0 0,-8 2 0,-10 0 0,-192-2 0,91-1 0,107 1 0,-1-1 0,0 0 0,1-1 0,0 0 0,-1-1 0,1 0 0,0-1 0,0-1 0,-13-6 0,9 4 0,0 0 0,-1 2 0,0 0 0,-31-5 0,24 4 0,0 0 0,-39-18 0,16 6 0,43 17 0,0-1 0,0 0 0,1-1 0,-1 1 0,0-1 0,1 0 0,0 1 0,0-2 0,0 1 0,0 0 0,0 0 0,0-1 0,1 0 0,0 1 0,-1-1 0,2 0 0,-1 0 0,0 0 0,1-1 0,0 1 0,-1 0 0,2 0 0,-1-1 0,0 1 0,1 0 0,0-1 0,0 1 0,1-1 0,-1 1 0,1 0 0,1-5 0,-1 6 0,0 1 0,0-1 0,0 1 0,0 0 0,1-1 0,-1 1 0,1 0 0,0 0 0,0 0 0,0 0 0,0 1 0,0-1 0,0 0 0,0 1 0,0-1 0,1 1 0,3-2 0,5-1 0,0 0 0,21-4 0,-14 4 0,86-14 7,-8 3 46,-83 12-290,0-1-1,0 0 1,-1-1-1,0 0 1,14-8-1,0-4-6588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5:19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1161 1 24575,'-9'0'0,"-1"1"0,1 0 0,0 0 0,0 1 0,0 0 0,0 1 0,0 0 0,0 1 0,1-1 0,-12 8 0,7-2 0,0 0 0,1 0 0,0 1 0,1 1 0,-15 17 0,15-17 0,0-1 0,0 0 0,-1-1 0,-1-1 0,1 1 0,-17 6 0,-32 23 0,54-33 0,0 0 0,0 1 0,1 0 0,0 0 0,0 1 0,-5 8 0,-7 15 0,-22 50 0,1 0 0,33-66 0,0-1 0,0 1 0,1 1 0,1-1 0,1 0 0,0 1 0,-2 23 0,4 108 0,3-90 0,-1 349 0,-1-398 0,-1 0 0,1 0 0,-1 0 0,-1 0 0,0 0 0,0 0 0,0 0 0,0 0 0,-1-1 0,0 1 0,-1-1 0,0 0 0,0 0 0,0 0 0,0 0 0,-1-1 0,0 0 0,0 0 0,-1 0 0,1 0 0,-13 6 0,5-3 0,1-1 0,0 2 0,1 0 0,-13 11 0,17-13 0,0-1 0,-1 0 0,1 0 0,-2-1 0,1 0 0,0 0 0,-1-1 0,0 0 0,0 0 0,0-1 0,-1 0 0,1-1 0,-1 0 0,1-1 0,-15 1 0,-171-2 0,154-2 0,94 12 0,15 4 0,-38-10 0,1 1 0,-1 2 0,-1 1 0,37 15 0,-38-14 0,-23-8 0,0 0 0,0 1 0,0 0 0,0 0 0,0 0 0,-1 0 0,1 1 0,-1-1 0,1 1 0,-1 0 0,0 1 0,5 4 0,-9-8 0,1 1 0,-1-1 0,1 1 0,-1 0 0,0-1 0,1 1 0,-1 0 0,0 0 0,1-1 0,-1 1 0,0 0 0,0 0 0,1-1 0,-1 1 0,0 0 0,0 0 0,0 0 0,0-1 0,0 1 0,0 0 0,0 0 0,-1 0 0,1-1 0,0 1 0,0 0 0,-1 0 0,1-1 0,0 1 0,-1 0 0,1 0 0,-1-1 0,1 1 0,-1-1 0,1 1 0,-1 0 0,1-1 0,-1 1 0,1-1 0,-1 1 0,0-1 0,1 0 0,-2 1 0,-2 1 0,0 0 0,-1 0 0,1 0 0,0-1 0,-1 0 0,-6 1 0,-41 3 0,1-3 0,-59-4 0,24-1 0,61 4 0,9 0 0,-25-3 0,37 2 0,1 0 0,0-1 0,-1 0 0,1 0 0,0 0 0,-1 0 0,1 0 0,0 0 0,0-1 0,0 0 0,0 0 0,0 0 0,-2-2 0,4 3 0,0 0 0,0 0 0,1 0 0,-1 0 0,0 0 0,1 0 0,-1 0 0,1 0 0,-1 0 0,1-1 0,0 1 0,0 0 0,-1 0 0,1 0 0,0-1 0,0 1 0,0 0 0,0 0 0,1-1 0,-1 1 0,0 0 0,0 0 0,1 0 0,-1-1 0,0 1 0,1 0 0,-1 0 0,1 0 0,0 0 0,-1 0 0,1 0 0,0 0 0,0 0 0,1-1 0,4-5 0,1 0 0,0 0 0,11-8 0,-10 8 0,17-16 0,-1-1 0,-2-2 0,0 0 0,-2-1 0,-1-1 0,16-31 0,-18 32-1365,-3 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6:26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21150 4420 24575,'-47'53'0,"18"-19"0,-34 54 0,-2 3 0,-17 3 0,2-4 0,22-6 0,6-7 0,11-31 0,-1-1 0,-51 41 0,84-79 0,-45 50 0,45-45 0,-1-1 0,0 0 0,-1-1 0,0 0 0,0-1 0,-1 0 0,-17 9 0,-81 42 0,92-49 0,1 1 0,0 1 0,-28 28 0,30-26 0,-1 0 0,-1-1 0,0-1 0,0-1 0,-2 0 0,1-1 0,-2-1 0,1-1 0,-1-1 0,-26 8 0,-436 142 0,469-154 0,-156 55 0,126-41 0,-75 42 0,-126 96 0,225-143 0,5-2 0,-1 1 0,2 0 0,0 1 0,-14 18 0,12-14 0,0-1 0,-20 16 0,-34 16 0,5-4 0,30-20 0,-42 23 0,61-39 0,-7 4 0,1-2 0,-46 16 0,-47 4 0,33-10 0,-46 15 0,-246 71 0,188-30 0,87-33 0,-6-10 0,57-20 0,-11 2 0,-62 7 0,-42 10 0,69-10 0,-1-4 0,-162 9 0,224-25 0,-123 11 0,-57 4 0,-2-17 0,90-1 0,80 3 0,1 2 0,-50 12 0,-26 2 0,-378-3 0,382-16 0,-38-1 0,-181 3 0,166 11 0,-5 0 0,-92 0 17,28-1-208,144-8-76,-212 10-337,167 0 581,-363 18-137,357-31 383,-241 8 782,-276 8-1005,521-16 0,115-1 0,1-1 0,0-1 0,-48-13 0,-70-31 0,90 27 0,-72-25 0,-382-59 0,296 68 0,121 16 0,-105-36 0,-79-49 0,223 87 0,-91-20 0,-22-8 0,113 28 0,-451-154 0,98 74 0,371 89 0,2-1 0,-1-1 0,2-2 0,-42-23 0,20 9 0,22 10 0,0 0 0,-27-24 0,4 4 0,-103-55 0,66 36 0,9 6 0,27 22 0,-73-26 0,-60-11 0,-44-17 0,172 58 0,-217-97 0,178 73 0,-147-81 0,211 110 0,0 2 0,-63-22 0,-5-2 0,31 11 0,-132-34 0,3 1 0,-187-108 0,328 140 0,1-2 0,-95-75 0,-119-86 0,206 145 0,-68-66 0,92 78 0,19 19 0,-1 0 0,0 2 0,-2 0 0,-33-15 0,-107-38 0,103 45 0,-38-14 0,-94-42 0,176 70 0,1-2 0,1 0 0,-29-27 0,6 5 0,19 18 0,2-1 0,0-1 0,1-1 0,-15-21 0,-73-89 0,59 75 0,-41-62 0,-74-108 0,132 186 0,-72-85 0,19 26 0,25 23 0,-122-142 0,134 171 0,-66-53 0,-50-35 0,20-2 0,74 67 0,52 54 0,-97-100 0,89 88 0,1-1 0,-29-46 0,-16-54 0,22 42 0,-51-82 0,4 14 0,38 59 0,10 20 0,-68-106 0,82 136 0,-3 0 0,-2 3 0,-1 0 0,-2 3 0,-69-54 0,-76-54 0,77 60 0,80 63 0,0-2 0,-24-29 0,-16-18 0,37 42 0,2-2 0,-30-46 0,-10-13 0,55 79 0,-17-16 0,18 18 0,1-1 0,-12-13 0,-45-73-1365,53 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6:30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1092 3317 24575,'-4'-4'0,"1"-1"0,-1 1 0,1-1 0,0 0 0,-3-8 0,-3-4 0,-38-58 0,-15-25 0,-2-42 0,-20-36 0,-8 2 0,42 77 0,41 79 0,0 0 0,1-1 0,2 1 0,-6-28 0,-23-77 0,2 10 0,11 33 0,9 36 0,2 0 0,-8-72 0,18 102 0,-5-42 0,5 52 0,-1-1 0,1 1 0,-1 0 0,-1 0 0,1 0 0,-1 1 0,-3-7 0,-5-4 0,5 7 0,0 1 0,0-1 0,1-1 0,0 1 0,-5-19 0,-27-136 0,34 150 0,-12-102 0,13 86 0,-1 1 0,-1-1 0,-2 1 0,-16-49 0,16 62 0,2-1 0,0 0 0,1 0 0,-2-29 0,3 27 0,0 0 0,-1 0 0,-8-26 0,4 22 0,0 0 0,1-1 0,2 0 0,-3-34 0,5 39 0,-1 1 0,-2-1 0,1 1 0,-2 1 0,-8-19 0,-5-17 0,9 21 0,-1-4 0,-16-35 0,20 53 0,1-1 0,0 0 0,2-1 0,-4-36 0,7 49 0,-2-8 0,-1 0 0,0 0 0,-8-17 0,5 15 0,-7-34 0,13 50-9,-3-24 74,-9-24 0,10 41-251,0 1 1,0-1-1,-1 1 0,0 0 0,0 0 1,0 0-1,-7-8 0,-3 1-6640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6:3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649 331 24575,'0'623'0,"0"-860"0,0 230 0,-1 0 0,0 0 0,0 1 0,0-1 0,-1 1 0,0-1 0,0 1 0,-1-1 0,1 1 0,-1 0 0,-1 0 0,1 1 0,-1-1 0,0 1 0,-7-8 0,-20-22 0,-43-39 0,68 69 0,1 1 0,-1-1 0,0 2 0,-1-1 0,1 1 0,-1 0 0,0 0 0,1 1 0,-1-1 0,0 2 0,-1-1 0,-10 0 0,-9 0 0,-1 1 0,-28 4 0,12-1 0,36-1 0,-8-2 0,1 2 0,-1 0 0,0 1 0,1 1 0,-25 7 0,1 5 0,-28 10 0,66-25 0,1 0 0,-1 0 0,0 0 0,1 1 0,-1-1 0,1 0 0,-1 0 0,1 0 0,-1 0 0,0 0 0,1 0 0,-1 0 0,1 0 0,-1 0 0,1 0 0,-1 0 0,0 0 0,1-1 0,-1 1 0,1 0 0,-1 0 0,1-1 0,-1 1 0,0-1 0,1 1 0,0-1 0,-1 1 0,1-1 0,0 1 0,0-1 0,0 1 0,0-1 0,0 0 0,0 1 0,0-1 0,0 1 0,0-1 0,0 0 0,0 1 0,0-1 0,0 1 0,0-1 0,0 1 0,1-2 0,1-3 0,1-1 0,0 0 0,4-6 0,-7 12 0,12-17 0,1 1 0,0 1 0,1 0 0,0 0 0,1 2 0,25-19 0,-16 13 0,29-33 0,-36 34 0,0 1 0,1 1 0,26-18 0,-40 31 0,68-47 0,-64 43 0,0 0 0,-1 0 0,0-1 0,-1 0 0,1 0 0,7-14 0,-12 18 0,2-4 0,0 1 0,0-1 0,1 1 0,0 0 0,0 1 0,1-1 0,12-10 0,-18 16 0,1 1 0,0-1 0,0 0 0,0 1 0,-1-1 0,1 1 0,0 0 0,0-1 0,0 1 0,0-1 0,0 1 0,0 0 0,0 0 0,0 0 0,0 0 0,0 0 0,0 0 0,0 0 0,0 0 0,0 0 0,0 0 0,0 0 0,0 0 0,2 1 0,-2 0 0,0 0 0,1 0 0,-1 1 0,0-1 0,0 0 0,0 0 0,0 1 0,0-1 0,0 0 0,-1 1 0,1-1 0,0 1 0,0 2 0,2 5 0,-1 1 0,0-1 0,1 20 0,-4 171 0,-1-90 0,2 328 0,1-420 0,1-1 0,1 0 0,0 1 0,11 30 0,3 12 0,6 34-1365,-16-70-5461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7:36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1 879 24575,'7'1'0,"-1"0"0,1 0 0,0 1 0,-1-1 0,1 2 0,-1-1 0,7 4 0,11 4 0,48 19 0,112 62 0,143 52 0,-247-111 0,51 10 0,-40-15 0,57 23 0,146 73 0,-246-100 0,2-2 0,78 23 0,-112-40 0,11 3 0,0 1 0,26 11 0,4 5 0,2-2 0,0-3 0,83 15 0,13-1 0,231 35 0,51-15 0,-318-37 0,144 4-5,4-20 22,149 9-148,-123 18-121,329 18-95,171-45-602,-362-2 567,1637 2-295,-1692-32 1629,-188 11-622,363-38-1454,-103 1 936,-314 39 189,122-26 52,27-3-21,-98 21-32,107-12 0,-91 24 0,124-16 0,-247 20 19,65-11 240,156-4 0,-188 25 508,146-7 599,103-48-1366,39-3 0,-53 51 0,-332 8 0,1 0 0,-1-1 0,0 0 0,0-2 0,0 1 0,0-2 0,25-9 0,-13 2 0,1 2 0,0 0 0,0 1 0,1 2 0,49-5 0,133-12 0,-36 2 0,141-25 0,-151 18 0,-66 13 0,108-31 0,-32 9 0,-50 13 0,-77 14 0,-29 7 0,0-1 0,-1 0 0,1-1 0,-1-1 0,25-13 0,-27 11 0,1-1 0,0 2 0,0 0 0,1 1 0,0 1 0,32-6 0,300-39 0,-314 44 0,47-14 0,-27 5 0,220-62 0,-262 72 0,1-1 0,-1-1 0,0-1 0,18-12 0,-2 1 0,-18 12 0,0-1 0,0 0 0,0-1 0,-1 0 0,9-11 0,-14 14 0,0-1 0,-1 1 0,1-1 0,-1 0 0,-1-1 0,1 1 0,-1-1 0,0 0 0,2-13 0,-1-5 0,1-47 0,1-11 0,-3 64 0,-1 1 0,2 1 0,8-30 0,-6 32 0,6-13 0,-12 27 0,1 0 0,-1 0 0,1 0 0,-1 0 0,0 1 0,0-1 0,0 0 0,0 0 0,0 0 0,0 0 0,-1-4 0,1 6 0,0 0 0,0 0 0,0 0 0,0 0 0,0-1 0,0 1 0,0 0 0,-1 0 0,1 0 0,0 0 0,0 0 0,0-1 0,0 1 0,0 0 0,0 0 0,-1 0 0,1 0 0,0 0 0,0 0 0,0 0 0,0 0 0,-1-1 0,1 1 0,0 0 0,0 0 0,0 0 0,0 0 0,-1 0 0,1 0 0,0 0 0,0 0 0,0 0 0,-1 0 0,1 0 0,0 0 0,0 0 0,0 1 0,0-1 0,-1 0 0,1 0 0,0 0 0,0 0 0,0 0 0,0 0 0,-1 0 0,-7 7 0,7-6 0,-14 15 0,0 1 0,1 1 0,-14 23 0,-19 23 0,40-55 0,-1 0 0,-1-1 0,1 0 0,-18 12 0,8-9 0,10-6 0,0 0 0,0 1 0,-8 7 0,13-11 0,0 1 0,0-1 0,0 0 0,0 0 0,-4 2 0,7-4 0,-1 0 0,1 1 0,0-1 0,-1 0 0,1 0 0,0 0 0,-1 0 0,1 0 0,-1 0 0,1 0 0,0 0 0,-1 0 0,1 0 0,0 0 0,-1 0 0,1 0 0,-1 0 0,1 0 0,0 0 0,-1 0 0,1 0 0,0 0 0,-1-1 0,0 1 0,1-1 0,0 0 0,-1 1 0,1-1 0,0 0 0,0 1 0,0-1 0,0 0 0,-1 1 0,1-1 0,0 0 0,0 1 0,0-1 0,0 0 0,0 1 0,1-1 0,-1 0 0,0 1 0,0-2 0,3-8 0,0 0 0,0 1 0,1-1 0,0 1 0,9-15 0,33-43 0,-14 23 0,-19 22 0,18-41 0,-25 47 0,1 1 0,0 0 0,2 0 0,-1 1 0,2 0 0,21-24 0,-23 30 0,0 1 0,0 1 0,0-1 0,1 1 0,14-7 0,-20 12 0,-1 0 0,0 0 0,0 0 0,1 1 0,-1-1 0,1 1 0,-1-1 0,0 1 0,1 0 0,-1 0 0,1 0 0,-1 0 0,3 1 0,-3 0 0,0-1 0,0 1 0,-1 0 0,1 0 0,0 0 0,-1 0 0,1 0 0,-1 0 0,1 0 0,-1 1 0,0-1 0,0 1 0,1-1 0,-1 1 0,0-1 0,0 1 0,0-1 0,0 1 0,0 2 0,6 16 0,0-1 0,-2 1 0,-1 0 0,3 26 0,6 28 0,-8-54 0,-3-11 0,0 1 0,0-1 0,1 0 0,0-1 0,1 1 0,5 11 0,10 11 0,-7-11 0,15 19 0,7 6 0,-33-44-105,0-1 0,0 1 0,-1 0 0,1-1 0,0 1 0,0 0 0,0-1 0,0 1 0,0-1 0,0 1 0,0-1 0,1 1 0,7-2-6721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FF82F-D232-486B-8C6C-AE7D7C2F23FA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50D72-6E10-4E2D-80B3-BBF78C7AF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50D72-6E10-4E2D-80B3-BBF78C7AF9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19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50D72-6E10-4E2D-80B3-BBF78C7AF9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2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AA29-7843-ABB6-4399-BAF0A916C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716D4-CD79-7B36-CA51-EAA4B5DED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F8B71-FDE0-9856-A0C7-C64AD4DB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C678D-1CE0-0CA2-789E-A0261636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96016-4DCE-0C1E-CDFA-73E6726C5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4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287E-7085-6AF6-3818-FD8F9AC6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7540D-40B3-CA7F-4741-FC6D53EDA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CFDC2-0A28-01B5-5ADF-088E9B44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05BE-FB99-3355-366F-2A953E7F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72622-B881-807B-C314-860C3192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51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11D47-ABFB-8EB8-F746-0945EF51C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A3818-62C1-E76C-0B91-4F728E632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A7FFF-E214-5EFA-BADF-03DF98222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C853C-FC08-F6BB-C1F5-9647CB6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666DA-AB89-983B-F468-B3A50615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3F56-BC07-BEC9-9313-7803B97B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8A472-7641-9ABA-1A8E-F1F1DD2BA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84E89-FF5B-A0E6-602A-7F4FB744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7BB2C-56AD-B2F9-AA3E-AE19E45B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3ED66-BC0F-1B26-73CE-8E5B2FFC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E284-81E5-4B8C-C709-0CAA8AB9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28A14-6F89-1E44-1076-5E50B3762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A91A4-A8C3-8C83-6E55-764075B6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A7CA7-E00A-6176-E647-137B3154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A7E6D-3652-9D19-BCEF-AFB116A2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13852-9F38-1451-40EC-E05AD4DB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88CF4-C9F7-8430-6AA6-52BB334DB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699F0-B76A-AC65-DE55-7D34F8D27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FC157-E4F2-4BA9-7A6A-14344C5E5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FF71A-0CFC-ED92-AAE3-3C62735C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E4149-EBA2-F87F-8E9E-FAEB3223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8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98F8-6754-9DE2-F7F8-BE85DD17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E676F-16B4-81E8-2AE8-EB52BA58B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0F8A-56B6-A7E1-180D-5368977D9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3537B-6298-A2FB-F65B-155F99C28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90E728-3AD1-0875-5A30-582A6F488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AE905A-413F-1FE9-78D6-C10D9DEF3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D84EB-F291-C787-9570-3331ACC8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E85C9B-7CEB-CFF2-A8E6-39F2791C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7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C6F5B-C38C-3EDA-A0BE-FBA8DD97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4FD5AE-C32B-8444-7DAB-012035A8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54963-4C4C-FE56-E662-67ABDCBB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043C0-9CFB-5D5F-063D-FDF9B162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7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EAEAE-E274-F6F2-9BC2-A903F0F0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36CB7C-F1CE-28CC-49DE-74A7A29D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CF7E9-CF8A-EC1A-5E82-A3CFF559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86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27ED-A092-F43C-25F8-9D50343A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32D55-1E64-8FCC-DCA9-960147E95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2587C-BDC2-5A29-EA8D-D1B3C8638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EBB7B-46B2-5BB6-F345-B70BBF4B2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16143-F598-C982-EE94-AED8CD9D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CAB7B-E653-C65B-9B0A-DF236B05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7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3C28-1A10-A142-99E9-9012CF71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26DEC-9FD5-A324-3E27-07F216F39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0E8B0-8568-BADC-7575-8D48618A4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D8F7-EF7A-7E07-45FE-AA92F49D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3DAE8-EAF9-19AF-286C-1ACE2F30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5610-9008-1E24-FB0C-8091C962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7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995003-E9AD-4D1C-D23F-7E2206C2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17A8A-9A88-4351-6128-F8F70CA22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3A8E-7382-EE0D-DF30-F5636C442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055E4D-5F8F-40B7-8C81-96968E2DDBB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5949C-BA75-AE3D-B840-2B81DA1D2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7F3B1-6590-150E-5689-C70511C9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145C9A-1B8B-43BD-AB51-D85E6EAE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0.png"/><Relationship Id="rId7" Type="http://schemas.openxmlformats.org/officeDocument/2006/relationships/image" Target="../media/image310.png"/><Relationship Id="rId12" Type="http://schemas.openxmlformats.org/officeDocument/2006/relationships/customXml" Target="../ink/ink6.xml"/><Relationship Id="rId17" Type="http://schemas.openxmlformats.org/officeDocument/2006/relationships/image" Target="../media/image80.png"/><Relationship Id="rId25" Type="http://schemas.openxmlformats.org/officeDocument/2006/relationships/image" Target="../media/image12.png"/><Relationship Id="rId2" Type="http://schemas.openxmlformats.org/officeDocument/2006/relationships/audio" Target="../media/media15.m4a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1.png"/><Relationship Id="rId1" Type="http://schemas.microsoft.com/office/2007/relationships/media" Target="../media/media15.m4a"/><Relationship Id="rId6" Type="http://schemas.openxmlformats.org/officeDocument/2006/relationships/customXml" Target="../ink/ink3.xml"/><Relationship Id="rId11" Type="http://schemas.openxmlformats.org/officeDocument/2006/relationships/image" Target="../media/image50.png"/><Relationship Id="rId24" Type="http://schemas.openxmlformats.org/officeDocument/2006/relationships/customXml" Target="../ink/ink12.xml"/><Relationship Id="rId5" Type="http://schemas.openxmlformats.org/officeDocument/2006/relationships/image" Target="../media/image210.png"/><Relationship Id="rId15" Type="http://schemas.openxmlformats.org/officeDocument/2006/relationships/image" Target="../media/image70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90.png"/><Relationship Id="rId4" Type="http://schemas.openxmlformats.org/officeDocument/2006/relationships/customXml" Target="../ink/ink2.xml"/><Relationship Id="rId9" Type="http://schemas.openxmlformats.org/officeDocument/2006/relationships/image" Target="../media/image4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00.png"/><Relationship Id="rId30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../media/image39.png"/><Relationship Id="rId21" Type="http://schemas.openxmlformats.org/officeDocument/2006/relationships/image" Target="../media/image30.png"/><Relationship Id="rId34" Type="http://schemas.openxmlformats.org/officeDocument/2006/relationships/customXml" Target="../ink/ink30.xml"/><Relationship Id="rId7" Type="http://schemas.openxmlformats.org/officeDocument/2006/relationships/image" Target="../media/image23.png"/><Relationship Id="rId12" Type="http://schemas.openxmlformats.org/officeDocument/2006/relationships/customXml" Target="../ink/ink19.xml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33" Type="http://schemas.openxmlformats.org/officeDocument/2006/relationships/image" Target="../media/image36.png"/><Relationship Id="rId38" Type="http://schemas.openxmlformats.org/officeDocument/2006/relationships/customXml" Target="../ink/ink32.xml"/><Relationship Id="rId2" Type="http://schemas.openxmlformats.org/officeDocument/2006/relationships/audio" Target="../media/media18.m4a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image" Target="../media/image34.png"/><Relationship Id="rId1" Type="http://schemas.microsoft.com/office/2007/relationships/media" Target="../media/media18.m4a"/><Relationship Id="rId6" Type="http://schemas.openxmlformats.org/officeDocument/2006/relationships/customXml" Target="../ink/ink16.xml"/><Relationship Id="rId11" Type="http://schemas.openxmlformats.org/officeDocument/2006/relationships/image" Target="../media/image25.png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../media/image38.png"/><Relationship Id="rId40" Type="http://schemas.openxmlformats.org/officeDocument/2006/relationships/image" Target="../media/image3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10" Type="http://schemas.openxmlformats.org/officeDocument/2006/relationships/customXml" Target="../ink/ink18.xml"/><Relationship Id="rId19" Type="http://schemas.openxmlformats.org/officeDocument/2006/relationships/image" Target="../media/image29.png"/><Relationship Id="rId31" Type="http://schemas.openxmlformats.org/officeDocument/2006/relationships/image" Target="../media/image35.png"/><Relationship Id="rId4" Type="http://schemas.openxmlformats.org/officeDocument/2006/relationships/customXml" Target="../ink/ink15.xml"/><Relationship Id="rId9" Type="http://schemas.openxmlformats.org/officeDocument/2006/relationships/image" Target="../media/image24.png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33.png"/><Relationship Id="rId30" Type="http://schemas.openxmlformats.org/officeDocument/2006/relationships/customXml" Target="../ink/ink28.xml"/><Relationship Id="rId35" Type="http://schemas.openxmlformats.org/officeDocument/2006/relationships/image" Target="../media/image37.png"/><Relationship Id="rId8" Type="http://schemas.openxmlformats.org/officeDocument/2006/relationships/customXml" Target="../ink/ink17.xml"/><Relationship Id="rId3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customXml" Target="../ink/ink1.xml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ess brake tending solution">
            <a:extLst>
              <a:ext uri="{FF2B5EF4-FFF2-40B4-BE49-F238E27FC236}">
                <a16:creationId xmlns:a16="http://schemas.microsoft.com/office/drawing/2014/main" id="{7276D3D0-B376-128A-FE2A-4C77FE4A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16"/>
            <a:ext cx="12192000" cy="68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4BA81D-A7E6-669A-407B-CE2091750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General Design Analysis of Cobot Manipulators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E5857D-FEA0-2558-4C9B-7CF8109B19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ME6101 Final</a:t>
            </a:r>
          </a:p>
          <a:p>
            <a:r>
              <a:rPr lang="en-US" dirty="0"/>
              <a:t>Shubh Raval</a:t>
            </a:r>
          </a:p>
        </p:txBody>
      </p:sp>
      <p:pic>
        <p:nvPicPr>
          <p:cNvPr id="2054" name="Picture 6" descr="Georgia Institute of Technology ...">
            <a:extLst>
              <a:ext uri="{FF2B5EF4-FFF2-40B4-BE49-F238E27FC236}">
                <a16:creationId xmlns:a16="http://schemas.microsoft.com/office/drawing/2014/main" id="{48EB86E6-9620-1B5F-B547-92B4E8EB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5" y="5826071"/>
            <a:ext cx="42386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1719160-4AED-89B4-2762-B26BA8FD2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153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54"/>
    </mc:Choice>
    <mc:Fallback xmlns="">
      <p:transition spd="slow" advTm="15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990CC-7E44-80D3-CA0F-014E1824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1D51C-5840-C79D-FCEA-ADDD8A57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Axiomatic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1EEE90-6963-4932-C84E-F2BAB99AAD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is essentially analyzing that same general cobot, which is qualified as the UR10e, from an axiomatic perspective to see if the same conclusions are drawn on the selected components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0D85E79-F167-73CD-6361-98778AE2E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636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68"/>
    </mc:Choice>
    <mc:Fallback xmlns="">
      <p:transition spd="slow" advTm="35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36A1-B391-9350-C878-5097B580E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6D0F-3371-289A-68DB-8DBEB3C0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Needs to Top Level Function Requirements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F16028-6671-FBD7-D8A0-867C9A56A073}"/>
              </a:ext>
            </a:extLst>
          </p:cNvPr>
          <p:cNvSpPr/>
          <p:nvPr/>
        </p:nvSpPr>
        <p:spPr>
          <a:xfrm>
            <a:off x="838200" y="1690688"/>
            <a:ext cx="3677217" cy="50813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Task adaptability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Safe operations next to humans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Particular reach in workspace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Particular speed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Particular accuracy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High Load to Weight Ratio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Easy and robust integration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Programmability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Task completion autonomy 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7796AE-BB53-57BC-E56E-AE681E0A05F7}"/>
              </a:ext>
            </a:extLst>
          </p:cNvPr>
          <p:cNvSpPr/>
          <p:nvPr/>
        </p:nvSpPr>
        <p:spPr>
          <a:xfrm>
            <a:off x="7676585" y="1690688"/>
            <a:ext cx="3677217" cy="50813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Export feedback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Transform materials with rotation of cobot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Convert electrical energy to Mechanical energy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Import electrical energy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Import commands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Import materials for tasks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Transform commands to electrical input</a:t>
            </a: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85B3A-E385-9AC6-ACC9-FED6F9210107}"/>
              </a:ext>
            </a:extLst>
          </p:cNvPr>
          <p:cNvCxnSpPr>
            <a:cxnSpLocks/>
          </p:cNvCxnSpPr>
          <p:nvPr/>
        </p:nvCxnSpPr>
        <p:spPr>
          <a:xfrm>
            <a:off x="3673549" y="2456121"/>
            <a:ext cx="4890248" cy="42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E7E3EF-5432-26E8-5D10-C1330172D06F}"/>
              </a:ext>
            </a:extLst>
          </p:cNvPr>
          <p:cNvCxnSpPr>
            <a:cxnSpLocks/>
          </p:cNvCxnSpPr>
          <p:nvPr/>
        </p:nvCxnSpPr>
        <p:spPr>
          <a:xfrm flipV="1">
            <a:off x="3802427" y="2774545"/>
            <a:ext cx="4603980" cy="521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A3D227-B58E-C657-24F4-B2BE148D20A1}"/>
              </a:ext>
            </a:extLst>
          </p:cNvPr>
          <p:cNvCxnSpPr>
            <a:cxnSpLocks/>
          </p:cNvCxnSpPr>
          <p:nvPr/>
        </p:nvCxnSpPr>
        <p:spPr>
          <a:xfrm flipV="1">
            <a:off x="3673549" y="2779905"/>
            <a:ext cx="4732858" cy="1020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242A3C-408B-EECC-FE31-2093C697CBC2}"/>
              </a:ext>
            </a:extLst>
          </p:cNvPr>
          <p:cNvCxnSpPr>
            <a:cxnSpLocks/>
          </p:cNvCxnSpPr>
          <p:nvPr/>
        </p:nvCxnSpPr>
        <p:spPr>
          <a:xfrm flipV="1">
            <a:off x="3802427" y="2779905"/>
            <a:ext cx="4603980" cy="1368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D7B498-2A9D-1099-B920-7B9DA6F7E6D9}"/>
              </a:ext>
            </a:extLst>
          </p:cNvPr>
          <p:cNvCxnSpPr>
            <a:cxnSpLocks/>
          </p:cNvCxnSpPr>
          <p:nvPr/>
        </p:nvCxnSpPr>
        <p:spPr>
          <a:xfrm flipV="1">
            <a:off x="3802427" y="2765912"/>
            <a:ext cx="4603980" cy="1631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A6C530-8D1C-4B56-C8DA-4FE68D3494B1}"/>
              </a:ext>
            </a:extLst>
          </p:cNvPr>
          <p:cNvCxnSpPr>
            <a:cxnSpLocks/>
          </p:cNvCxnSpPr>
          <p:nvPr/>
        </p:nvCxnSpPr>
        <p:spPr>
          <a:xfrm flipV="1">
            <a:off x="3623481" y="4082641"/>
            <a:ext cx="4940316" cy="864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FB1326-12D0-F597-BBFF-A7C92200985A}"/>
              </a:ext>
            </a:extLst>
          </p:cNvPr>
          <p:cNvCxnSpPr>
            <a:cxnSpLocks/>
          </p:cNvCxnSpPr>
          <p:nvPr/>
        </p:nvCxnSpPr>
        <p:spPr>
          <a:xfrm flipV="1">
            <a:off x="3673549" y="4946903"/>
            <a:ext cx="4673009" cy="532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B01A44-CE38-3033-6A4C-25019B290334}"/>
              </a:ext>
            </a:extLst>
          </p:cNvPr>
          <p:cNvCxnSpPr>
            <a:cxnSpLocks/>
          </p:cNvCxnSpPr>
          <p:nvPr/>
        </p:nvCxnSpPr>
        <p:spPr>
          <a:xfrm flipV="1">
            <a:off x="3862276" y="2498165"/>
            <a:ext cx="4701521" cy="211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F3AF2F-812B-8458-429E-66650DAFA57E}"/>
              </a:ext>
            </a:extLst>
          </p:cNvPr>
          <p:cNvCxnSpPr>
            <a:cxnSpLocks/>
          </p:cNvCxnSpPr>
          <p:nvPr/>
        </p:nvCxnSpPr>
        <p:spPr>
          <a:xfrm flipV="1">
            <a:off x="3673549" y="4665163"/>
            <a:ext cx="4758004" cy="814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E60821-3F6A-FE67-0B0D-B1B3743F2651}"/>
              </a:ext>
            </a:extLst>
          </p:cNvPr>
          <p:cNvCxnSpPr>
            <a:cxnSpLocks/>
          </p:cNvCxnSpPr>
          <p:nvPr/>
        </p:nvCxnSpPr>
        <p:spPr>
          <a:xfrm flipV="1">
            <a:off x="3673549" y="5479256"/>
            <a:ext cx="5141839" cy="274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2098C3-5768-7466-2475-54CE540660C0}"/>
              </a:ext>
            </a:extLst>
          </p:cNvPr>
          <p:cNvCxnSpPr>
            <a:cxnSpLocks/>
          </p:cNvCxnSpPr>
          <p:nvPr/>
        </p:nvCxnSpPr>
        <p:spPr>
          <a:xfrm flipV="1">
            <a:off x="3862276" y="3290403"/>
            <a:ext cx="4569277" cy="1107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752B864-1B9E-9212-F94D-4E7772C07A25}"/>
              </a:ext>
            </a:extLst>
          </p:cNvPr>
          <p:cNvSpPr txBox="1"/>
          <p:nvPr/>
        </p:nvSpPr>
        <p:spPr>
          <a:xfrm>
            <a:off x="4413758" y="1035823"/>
            <a:ext cx="7778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Next the customer needs are mapped to certain functions that are based on the functional modeling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B52DA9-80C9-F57F-0F24-666A38648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76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64"/>
    </mc:Choice>
    <mc:Fallback xmlns="">
      <p:transition spd="slow" advTm="26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225D-69C9-0F7C-9C75-978C6D23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the hierarchy of 2 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7C3F0-F2A0-BD09-871E-52AAAA1C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functional requirement of export feedback and transform materials with rotation of cobot are very complex as seen by them singularly satisfying more than half of the customer needs</a:t>
            </a:r>
          </a:p>
          <a:p>
            <a:r>
              <a:rPr lang="en-US" dirty="0"/>
              <a:t>Hence it is critical to break down both functional requirements and then relative them to their respective physical domains </a:t>
            </a:r>
          </a:p>
          <a:p>
            <a:r>
              <a:rPr lang="en-US" dirty="0"/>
              <a:t>This should produce the expected zigzag which is a hall mark of the hierarchical descent in axiomatic analysis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85D64F5-0374-6361-A3D1-D7AB67F13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404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0"/>
    </mc:Choice>
    <mc:Fallback xmlns="">
      <p:transition spd="slow" advTm="26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BF93-ED6E-3CD6-925C-7DB14DE1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FR1 – Export Feedback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F31F6-4D2F-F585-2EBC-557E85CF7DB3}"/>
              </a:ext>
            </a:extLst>
          </p:cNvPr>
          <p:cNvSpPr/>
          <p:nvPr/>
        </p:nvSpPr>
        <p:spPr>
          <a:xfrm>
            <a:off x="5447930" y="1889210"/>
            <a:ext cx="1296140" cy="4616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E4A7FF-6E72-DC59-27D9-57696DE8620D}"/>
              </a:ext>
            </a:extLst>
          </p:cNvPr>
          <p:cNvSpPr/>
          <p:nvPr/>
        </p:nvSpPr>
        <p:spPr>
          <a:xfrm>
            <a:off x="2509209" y="2733315"/>
            <a:ext cx="1296140" cy="5315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Payload Sensing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C60A12-9678-D9A7-C65D-29BE700DD5F1}"/>
              </a:ext>
            </a:extLst>
          </p:cNvPr>
          <p:cNvSpPr/>
          <p:nvPr/>
        </p:nvSpPr>
        <p:spPr>
          <a:xfrm>
            <a:off x="4468357" y="2733315"/>
            <a:ext cx="1296140" cy="5315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Collision 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2117F-64E3-5BAA-F377-68E3224570A5}"/>
              </a:ext>
            </a:extLst>
          </p:cNvPr>
          <p:cNvSpPr/>
          <p:nvPr/>
        </p:nvSpPr>
        <p:spPr>
          <a:xfrm>
            <a:off x="6427504" y="2726365"/>
            <a:ext cx="1369192" cy="5315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Tip-Position Feedback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016FEE-3293-1BFD-169D-57AC4BD4AFCF}"/>
              </a:ext>
            </a:extLst>
          </p:cNvPr>
          <p:cNvSpPr/>
          <p:nvPr/>
        </p:nvSpPr>
        <p:spPr>
          <a:xfrm>
            <a:off x="9282092" y="2733315"/>
            <a:ext cx="1296140" cy="5315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Motor Feedback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D204E1-8E93-52F5-811F-8AB163315A5E}"/>
              </a:ext>
            </a:extLst>
          </p:cNvPr>
          <p:cNvSpPr/>
          <p:nvPr/>
        </p:nvSpPr>
        <p:spPr>
          <a:xfrm>
            <a:off x="7755390" y="4571148"/>
            <a:ext cx="1296140" cy="841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Motor Effort Feedback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6027CC-E941-EBBD-21FA-6648DEA52236}"/>
              </a:ext>
            </a:extLst>
          </p:cNvPr>
          <p:cNvSpPr/>
          <p:nvPr/>
        </p:nvSpPr>
        <p:spPr>
          <a:xfrm>
            <a:off x="9282092" y="4579296"/>
            <a:ext cx="1296140" cy="841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Motor Velocity Feedback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C4E416-05A5-E76A-93E8-3ABA8CB3370E}"/>
              </a:ext>
            </a:extLst>
          </p:cNvPr>
          <p:cNvSpPr/>
          <p:nvPr/>
        </p:nvSpPr>
        <p:spPr>
          <a:xfrm>
            <a:off x="10808794" y="4579296"/>
            <a:ext cx="1296140" cy="841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Motor Position Feedback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0D55AD8-42B7-9078-3CEE-2AFB5A175512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6416292" y="2030557"/>
            <a:ext cx="375516" cy="10161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6676125-4A94-A6F6-E429-6167B7A658A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7821848" y="625001"/>
            <a:ext cx="382466" cy="38341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93A4BF3-F0C9-360A-A879-E6E3F6D1B2C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5414981" y="2052296"/>
            <a:ext cx="382466" cy="9795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EC9A0FD-878E-588A-525A-49CAB514D65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435407" y="1072722"/>
            <a:ext cx="382466" cy="29387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2B1A144-0897-0111-B701-825AA1C17255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rot="5400000">
            <a:off x="8513681" y="3154667"/>
            <a:ext cx="1306260" cy="1526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8C3F57E-B3C3-B10B-771D-A5761F59D40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9272958" y="3922092"/>
            <a:ext cx="1314408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1309F45-0D38-B932-4434-2C9BA025DE0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10036309" y="3158741"/>
            <a:ext cx="1314408" cy="1526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3B6364-96AC-D30D-E509-EEFA65863A3E}"/>
              </a:ext>
            </a:extLst>
          </p:cNvPr>
          <p:cNvSpPr txBox="1"/>
          <p:nvPr/>
        </p:nvSpPr>
        <p:spPr>
          <a:xfrm>
            <a:off x="2843202" y="3271238"/>
            <a:ext cx="6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{FR11}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3F6D60-99A3-7DFF-14C9-CB05A197C97D}"/>
              </a:ext>
            </a:extLst>
          </p:cNvPr>
          <p:cNvSpPr txBox="1"/>
          <p:nvPr/>
        </p:nvSpPr>
        <p:spPr>
          <a:xfrm>
            <a:off x="5274524" y="3298826"/>
            <a:ext cx="6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{FR12}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93FD18-E99B-F36B-11DC-BA0614B1E07F}"/>
              </a:ext>
            </a:extLst>
          </p:cNvPr>
          <p:cNvSpPr txBox="1"/>
          <p:nvPr/>
        </p:nvSpPr>
        <p:spPr>
          <a:xfrm>
            <a:off x="6798023" y="3271238"/>
            <a:ext cx="6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{FR13}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10ABB-50DE-C281-273D-B45DE4ED89EE}"/>
              </a:ext>
            </a:extLst>
          </p:cNvPr>
          <p:cNvSpPr txBox="1"/>
          <p:nvPr/>
        </p:nvSpPr>
        <p:spPr>
          <a:xfrm>
            <a:off x="10532485" y="2845316"/>
            <a:ext cx="6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{FR14}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54E653-ADBB-7872-F4D2-37A0F0151874}"/>
              </a:ext>
            </a:extLst>
          </p:cNvPr>
          <p:cNvSpPr txBox="1"/>
          <p:nvPr/>
        </p:nvSpPr>
        <p:spPr>
          <a:xfrm>
            <a:off x="8089383" y="5410999"/>
            <a:ext cx="70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{FR141}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6F64B6-0E8D-21B8-E97F-9C7C46A225BC}"/>
              </a:ext>
            </a:extLst>
          </p:cNvPr>
          <p:cNvSpPr txBox="1"/>
          <p:nvPr/>
        </p:nvSpPr>
        <p:spPr>
          <a:xfrm>
            <a:off x="9579770" y="5421244"/>
            <a:ext cx="70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{FR142}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63E692-523D-A22E-6A24-E4FFB38E86B6}"/>
              </a:ext>
            </a:extLst>
          </p:cNvPr>
          <p:cNvSpPr txBox="1"/>
          <p:nvPr/>
        </p:nvSpPr>
        <p:spPr>
          <a:xfrm>
            <a:off x="11106472" y="5421244"/>
            <a:ext cx="70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{FR143}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C01AA1-8359-DD83-BBCB-37339E88AB10}"/>
              </a:ext>
            </a:extLst>
          </p:cNvPr>
          <p:cNvSpPr/>
          <p:nvPr/>
        </p:nvSpPr>
        <p:spPr>
          <a:xfrm>
            <a:off x="4468357" y="3858898"/>
            <a:ext cx="1296140" cy="5315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Stopping Ability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C50BEB-1BAC-8457-7381-50D10B02F43C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5400000">
            <a:off x="4819422" y="3561893"/>
            <a:ext cx="59401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691B506-EC14-7E56-877B-B25BB626E7F6}"/>
              </a:ext>
            </a:extLst>
          </p:cNvPr>
          <p:cNvSpPr txBox="1"/>
          <p:nvPr/>
        </p:nvSpPr>
        <p:spPr>
          <a:xfrm>
            <a:off x="5186149" y="4390471"/>
            <a:ext cx="6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{FR121}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16725540-CF0F-2BA9-EB0B-4E16128BA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769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00"/>
    </mc:Choice>
    <mc:Fallback xmlns="">
      <p:transition spd="slow" advTm="3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920E-86AA-84D9-5941-1DF75524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F0D0D-C1DA-1B0E-1AA4-9B0BD4F0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DR1 –  Sensor Suite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02476B-170F-DDD4-8B48-67765C45DBB4}"/>
              </a:ext>
            </a:extLst>
          </p:cNvPr>
          <p:cNvSpPr/>
          <p:nvPr/>
        </p:nvSpPr>
        <p:spPr>
          <a:xfrm>
            <a:off x="5447930" y="1889210"/>
            <a:ext cx="1296140" cy="4616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73D32D-E776-DE3A-15E7-A05282D7A8D9}"/>
              </a:ext>
            </a:extLst>
          </p:cNvPr>
          <p:cNvSpPr/>
          <p:nvPr/>
        </p:nvSpPr>
        <p:spPr>
          <a:xfrm>
            <a:off x="2509209" y="2733315"/>
            <a:ext cx="1296140" cy="5315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Sensing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5009A2-FB2D-797F-BF14-B8D63F3C9820}"/>
              </a:ext>
            </a:extLst>
          </p:cNvPr>
          <p:cNvSpPr/>
          <p:nvPr/>
        </p:nvSpPr>
        <p:spPr>
          <a:xfrm>
            <a:off x="4468357" y="2733315"/>
            <a:ext cx="1296140" cy="5315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Collision Field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07FD95-F921-8DC5-7CE6-9476D74B7A1F}"/>
              </a:ext>
            </a:extLst>
          </p:cNvPr>
          <p:cNvSpPr/>
          <p:nvPr/>
        </p:nvSpPr>
        <p:spPr>
          <a:xfrm>
            <a:off x="6427504" y="2726365"/>
            <a:ext cx="1369192" cy="11237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Cascaded Motor Positioning Feedback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AB6BE9-1AFA-30CC-33AA-DFF1614620AD}"/>
              </a:ext>
            </a:extLst>
          </p:cNvPr>
          <p:cNvSpPr/>
          <p:nvPr/>
        </p:nvSpPr>
        <p:spPr>
          <a:xfrm>
            <a:off x="9282092" y="2733315"/>
            <a:ext cx="1296140" cy="5315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Motor Sensors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C296E-6C98-1418-65B3-F4F632127111}"/>
              </a:ext>
            </a:extLst>
          </p:cNvPr>
          <p:cNvSpPr/>
          <p:nvPr/>
        </p:nvSpPr>
        <p:spPr>
          <a:xfrm>
            <a:off x="7755390" y="4571148"/>
            <a:ext cx="1296140" cy="841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 Sensor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6DD09-5B2C-41FA-9463-6047C3B0719C}"/>
              </a:ext>
            </a:extLst>
          </p:cNvPr>
          <p:cNvSpPr/>
          <p:nvPr/>
        </p:nvSpPr>
        <p:spPr>
          <a:xfrm>
            <a:off x="9282092" y="4579296"/>
            <a:ext cx="1296140" cy="841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Hall Effect Sensor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5CF229-D22E-1642-3D4D-C3E63EF826A2}"/>
              </a:ext>
            </a:extLst>
          </p:cNvPr>
          <p:cNvSpPr/>
          <p:nvPr/>
        </p:nvSpPr>
        <p:spPr>
          <a:xfrm>
            <a:off x="10808794" y="4579296"/>
            <a:ext cx="1296140" cy="841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Digital Encoder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93AE21A-CAAD-2D2C-74FA-F8B21C1DDDDD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6416292" y="2030557"/>
            <a:ext cx="375516" cy="10161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0612FA5-C0D5-32DD-2082-A93873A30198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7821848" y="625001"/>
            <a:ext cx="382466" cy="38341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B33F63D-FB9E-1768-61B0-B006C3C75DA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5414981" y="2052296"/>
            <a:ext cx="382466" cy="9795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7DE9B37-7AA7-F855-E031-B7A9ED8F936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435407" y="1072722"/>
            <a:ext cx="382466" cy="29387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4636B3D-DE63-2DEE-6115-E0CBF12886DF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rot="5400000">
            <a:off x="8513681" y="3154667"/>
            <a:ext cx="1306260" cy="1526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1F24777-64B6-7496-8EB7-EAA8FB53745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9272958" y="3922092"/>
            <a:ext cx="1314408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BE858C2-DE74-0ED2-DEA0-4ABA097316E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10036309" y="3158741"/>
            <a:ext cx="1314408" cy="1526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5AD1BA8-55C0-2E51-F200-A0054C44C115}"/>
              </a:ext>
            </a:extLst>
          </p:cNvPr>
          <p:cNvSpPr txBox="1"/>
          <p:nvPr/>
        </p:nvSpPr>
        <p:spPr>
          <a:xfrm>
            <a:off x="1877480" y="2667455"/>
            <a:ext cx="74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6BF2E8-5C1B-3FB2-C9C6-B3EE1E529A90}"/>
              </a:ext>
            </a:extLst>
          </p:cNvPr>
          <p:cNvSpPr txBox="1"/>
          <p:nvPr/>
        </p:nvSpPr>
        <p:spPr>
          <a:xfrm>
            <a:off x="3885951" y="2663096"/>
            <a:ext cx="662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{DR12}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4146D1-78E7-8858-5CF2-B9426B35378B}"/>
              </a:ext>
            </a:extLst>
          </p:cNvPr>
          <p:cNvSpPr txBox="1"/>
          <p:nvPr/>
        </p:nvSpPr>
        <p:spPr>
          <a:xfrm>
            <a:off x="5862526" y="2663095"/>
            <a:ext cx="644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6A7AF8-E9A5-AD7D-2A3C-C2F7E4BB75FE}"/>
              </a:ext>
            </a:extLst>
          </p:cNvPr>
          <p:cNvSpPr txBox="1"/>
          <p:nvPr/>
        </p:nvSpPr>
        <p:spPr>
          <a:xfrm>
            <a:off x="10433131" y="2815465"/>
            <a:ext cx="781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{DR14}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618C90-790A-1B8F-2070-1189B75B464A}"/>
              </a:ext>
            </a:extLst>
          </p:cNvPr>
          <p:cNvSpPr txBox="1"/>
          <p:nvPr/>
        </p:nvSpPr>
        <p:spPr>
          <a:xfrm>
            <a:off x="8018980" y="5410999"/>
            <a:ext cx="771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{DR141}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C00D8B-3DE6-E590-7ECE-4B5D3C48B05D}"/>
              </a:ext>
            </a:extLst>
          </p:cNvPr>
          <p:cNvSpPr txBox="1"/>
          <p:nvPr/>
        </p:nvSpPr>
        <p:spPr>
          <a:xfrm>
            <a:off x="9485473" y="5421244"/>
            <a:ext cx="795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{DR142}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AC165C-D91C-243D-9104-FCBFE9887C77}"/>
              </a:ext>
            </a:extLst>
          </p:cNvPr>
          <p:cNvSpPr txBox="1"/>
          <p:nvPr/>
        </p:nvSpPr>
        <p:spPr>
          <a:xfrm>
            <a:off x="11070157" y="5421244"/>
            <a:ext cx="737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{DR143}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287E65-A100-23B2-D89D-B5B6ED0AA36B}"/>
              </a:ext>
            </a:extLst>
          </p:cNvPr>
          <p:cNvSpPr/>
          <p:nvPr/>
        </p:nvSpPr>
        <p:spPr>
          <a:xfrm>
            <a:off x="87066" y="3548237"/>
            <a:ext cx="1296140" cy="5315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Cell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97756-B7DE-818E-BAAA-9145B189C215}"/>
              </a:ext>
            </a:extLst>
          </p:cNvPr>
          <p:cNvSpPr/>
          <p:nvPr/>
        </p:nvSpPr>
        <p:spPr>
          <a:xfrm>
            <a:off x="1633311" y="3548237"/>
            <a:ext cx="1296140" cy="8237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Cantilever Strain Gauge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C3004A-9757-DEF9-F900-5DDB962537FB}"/>
              </a:ext>
            </a:extLst>
          </p:cNvPr>
          <p:cNvSpPr/>
          <p:nvPr/>
        </p:nvSpPr>
        <p:spPr>
          <a:xfrm>
            <a:off x="3206612" y="3548237"/>
            <a:ext cx="1296140" cy="11237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6-axis Force Torque Sensor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3847AF-3B6E-AD1B-246D-81D8BC213742}"/>
              </a:ext>
            </a:extLst>
          </p:cNvPr>
          <p:cNvSpPr/>
          <p:nvPr/>
        </p:nvSpPr>
        <p:spPr>
          <a:xfrm>
            <a:off x="4259705" y="4990025"/>
            <a:ext cx="1296140" cy="841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Software- Collision Field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77709-587F-0E9E-6FC9-2CDA899FE43E}"/>
              </a:ext>
            </a:extLst>
          </p:cNvPr>
          <p:cNvSpPr/>
          <p:nvPr/>
        </p:nvSpPr>
        <p:spPr>
          <a:xfrm>
            <a:off x="5818320" y="4955361"/>
            <a:ext cx="1296140" cy="841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Capacitive Touch Field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1BABA-DF7C-874C-24E0-ECD01A6BBB4A}"/>
              </a:ext>
            </a:extLst>
          </p:cNvPr>
          <p:cNvSpPr txBox="1"/>
          <p:nvPr/>
        </p:nvSpPr>
        <p:spPr>
          <a:xfrm>
            <a:off x="363787" y="4074616"/>
            <a:ext cx="74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{DR111}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AC49ED-4468-C05D-3118-D37576EEE0A7}"/>
              </a:ext>
            </a:extLst>
          </p:cNvPr>
          <p:cNvSpPr txBox="1"/>
          <p:nvPr/>
        </p:nvSpPr>
        <p:spPr>
          <a:xfrm>
            <a:off x="1910032" y="4395014"/>
            <a:ext cx="74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{DR112}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01CD29-2E96-34FD-364F-219BDDED0193}"/>
              </a:ext>
            </a:extLst>
          </p:cNvPr>
          <p:cNvSpPr txBox="1"/>
          <p:nvPr/>
        </p:nvSpPr>
        <p:spPr>
          <a:xfrm>
            <a:off x="3489037" y="4656648"/>
            <a:ext cx="74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{DR113}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82DD06-7EE3-A1F5-929E-188EB5092293}"/>
              </a:ext>
            </a:extLst>
          </p:cNvPr>
          <p:cNvSpPr txBox="1"/>
          <p:nvPr/>
        </p:nvSpPr>
        <p:spPr>
          <a:xfrm>
            <a:off x="3627365" y="5421244"/>
            <a:ext cx="74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{DR121}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199C9E-FF3C-AFE1-8283-B3CCEF96FF50}"/>
              </a:ext>
            </a:extLst>
          </p:cNvPr>
          <p:cNvSpPr txBox="1"/>
          <p:nvPr/>
        </p:nvSpPr>
        <p:spPr>
          <a:xfrm>
            <a:off x="6466390" y="5763933"/>
            <a:ext cx="74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{DR122}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BFDE210-AFEF-9072-0AF2-C408A177E2FD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5400000">
            <a:off x="1804534" y="2195491"/>
            <a:ext cx="283349" cy="24221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CD3F2C2-71FB-73EC-5692-91F0F48C7FB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rot="5400000">
            <a:off x="2577656" y="2968613"/>
            <a:ext cx="283349" cy="8758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6706638-9155-A54F-A813-CB8FB7B724C2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rot="16200000" flipH="1">
            <a:off x="3364306" y="3057860"/>
            <a:ext cx="283349" cy="6974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2C1050E-3EBF-0B86-ED5B-62405E149907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5400000">
            <a:off x="4149533" y="4023130"/>
            <a:ext cx="1725137" cy="2086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F950F1A2-1A1D-034F-8106-B1D0AF75A470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rot="16200000" flipH="1">
            <a:off x="4946172" y="3435142"/>
            <a:ext cx="1690473" cy="1349963"/>
          </a:xfrm>
          <a:prstGeom prst="bentConnector3">
            <a:avLst>
              <a:gd name="adj1" fmla="val 684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847EC0B-F578-787B-2A9D-AC015E9346C3}"/>
              </a:ext>
            </a:extLst>
          </p:cNvPr>
          <p:cNvSpPr/>
          <p:nvPr/>
        </p:nvSpPr>
        <p:spPr>
          <a:xfrm>
            <a:off x="5110988" y="6153111"/>
            <a:ext cx="1122442" cy="49378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953A60-D277-76AB-5628-9F768932A2B1}"/>
              </a:ext>
            </a:extLst>
          </p:cNvPr>
          <p:cNvSpPr txBox="1"/>
          <p:nvPr/>
        </p:nvSpPr>
        <p:spPr>
          <a:xfrm>
            <a:off x="4313105" y="6397150"/>
            <a:ext cx="93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{DR1211}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A4CC2A5-2D1E-4A1D-9452-7180BA0602F5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 rot="16200000" flipH="1">
            <a:off x="5129423" y="5610325"/>
            <a:ext cx="321138" cy="7644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3B247AE0-DD5A-8D1C-8F2D-99D6C8813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332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20"/>
    </mc:Choice>
    <mc:Fallback xmlns="">
      <p:transition spd="slow" advTm="61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D9D9-51E4-1C3C-7C0A-BBB41B04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 to Physical Domain Mapping  {FR1-&gt;DR1}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B798B6-FDC0-2A89-3C43-BC78597E0DF3}"/>
              </a:ext>
            </a:extLst>
          </p:cNvPr>
          <p:cNvSpPr/>
          <p:nvPr/>
        </p:nvSpPr>
        <p:spPr>
          <a:xfrm>
            <a:off x="1665644" y="1981181"/>
            <a:ext cx="604172" cy="3493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BF258-F964-0DE2-A3BA-68821DF8A01A}"/>
              </a:ext>
            </a:extLst>
          </p:cNvPr>
          <p:cNvSpPr/>
          <p:nvPr/>
        </p:nvSpPr>
        <p:spPr>
          <a:xfrm>
            <a:off x="116476" y="2718029"/>
            <a:ext cx="721724" cy="3493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EDA7A1-1E4D-5CEA-721C-7AE8231666A3}"/>
              </a:ext>
            </a:extLst>
          </p:cNvPr>
          <p:cNvSpPr/>
          <p:nvPr/>
        </p:nvSpPr>
        <p:spPr>
          <a:xfrm>
            <a:off x="1665643" y="2718027"/>
            <a:ext cx="696942" cy="3493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C9A99-87CF-6DC3-C8D8-EC124A88722E}"/>
              </a:ext>
            </a:extLst>
          </p:cNvPr>
          <p:cNvSpPr/>
          <p:nvPr/>
        </p:nvSpPr>
        <p:spPr>
          <a:xfrm>
            <a:off x="3214811" y="2733314"/>
            <a:ext cx="696942" cy="3493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FR13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EE6AC2-A1D6-8005-F45F-FA40094CCB67}"/>
              </a:ext>
            </a:extLst>
          </p:cNvPr>
          <p:cNvSpPr/>
          <p:nvPr/>
        </p:nvSpPr>
        <p:spPr>
          <a:xfrm>
            <a:off x="4822587" y="2733313"/>
            <a:ext cx="696942" cy="3493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FR14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41844-4A30-D0B1-A607-E269F665523D}"/>
              </a:ext>
            </a:extLst>
          </p:cNvPr>
          <p:cNvSpPr/>
          <p:nvPr/>
        </p:nvSpPr>
        <p:spPr>
          <a:xfrm>
            <a:off x="2171886" y="4215099"/>
            <a:ext cx="830259" cy="3204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FR141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47D38-750E-83CB-F742-6ED4D37018F5}"/>
              </a:ext>
            </a:extLst>
          </p:cNvPr>
          <p:cNvSpPr/>
          <p:nvPr/>
        </p:nvSpPr>
        <p:spPr>
          <a:xfrm>
            <a:off x="3809908" y="4215098"/>
            <a:ext cx="878811" cy="32048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FR142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0640D0-443D-86F4-75B2-3970083D5EC3}"/>
              </a:ext>
            </a:extLst>
          </p:cNvPr>
          <p:cNvSpPr/>
          <p:nvPr/>
        </p:nvSpPr>
        <p:spPr>
          <a:xfrm>
            <a:off x="5447930" y="4215099"/>
            <a:ext cx="823397" cy="3204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FR143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0777DC-A9F1-FD04-1BA7-D1260F1CF9C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2564102" y="1734134"/>
            <a:ext cx="402808" cy="15955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0D6F9FC-A998-22F7-330B-9145241EC2F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3367991" y="930245"/>
            <a:ext cx="402807" cy="3203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90E2940-E0EE-3918-9CC4-9D41867AE6D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1797162" y="2501074"/>
            <a:ext cx="387521" cy="463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9F6739-55E7-CC76-05C1-462B441C86B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28773" y="1779071"/>
            <a:ext cx="387523" cy="14903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732E36C-CAF2-B614-A6B3-57624F40A8D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3312805" y="2356845"/>
            <a:ext cx="1132465" cy="25840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23C73E-8476-1B0D-152B-9CFDC1B735EA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5400000">
            <a:off x="4143954" y="3187994"/>
            <a:ext cx="1132464" cy="9217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98E5060-6472-AD79-F1B5-83C94CECBE18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16200000" flipH="1">
            <a:off x="4949111" y="3304580"/>
            <a:ext cx="1132465" cy="6885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A75F341-03B5-7347-2DBC-612D9D2CD0AF}"/>
              </a:ext>
            </a:extLst>
          </p:cNvPr>
          <p:cNvSpPr/>
          <p:nvPr/>
        </p:nvSpPr>
        <p:spPr>
          <a:xfrm>
            <a:off x="10005432" y="2004005"/>
            <a:ext cx="672139" cy="23943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AC1BFAA-926E-049F-AAD2-9CFA54CDD950}"/>
              </a:ext>
            </a:extLst>
          </p:cNvPr>
          <p:cNvSpPr/>
          <p:nvPr/>
        </p:nvSpPr>
        <p:spPr>
          <a:xfrm>
            <a:off x="7438506" y="2561346"/>
            <a:ext cx="830259" cy="2403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84F05B-4293-4084-CFAE-6CCA41024A0D}"/>
              </a:ext>
            </a:extLst>
          </p:cNvPr>
          <p:cNvSpPr/>
          <p:nvPr/>
        </p:nvSpPr>
        <p:spPr>
          <a:xfrm>
            <a:off x="8433354" y="2562272"/>
            <a:ext cx="795863" cy="2394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C8EE0A4-D8C4-B167-4BB8-848D61B0FA0B}"/>
              </a:ext>
            </a:extLst>
          </p:cNvPr>
          <p:cNvSpPr/>
          <p:nvPr/>
        </p:nvSpPr>
        <p:spPr>
          <a:xfrm>
            <a:off x="9470926" y="2550966"/>
            <a:ext cx="830259" cy="29172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F59C0AB-E2C9-B34C-00C3-966B6E0DD794}"/>
              </a:ext>
            </a:extLst>
          </p:cNvPr>
          <p:cNvSpPr/>
          <p:nvPr/>
        </p:nvSpPr>
        <p:spPr>
          <a:xfrm>
            <a:off x="10642109" y="2547536"/>
            <a:ext cx="830259" cy="2847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7D7E2DD-8FA4-0B3F-587B-B107D022E077}"/>
              </a:ext>
            </a:extLst>
          </p:cNvPr>
          <p:cNvSpPr/>
          <p:nvPr/>
        </p:nvSpPr>
        <p:spPr>
          <a:xfrm>
            <a:off x="9085128" y="5534596"/>
            <a:ext cx="878632" cy="3196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DR141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ED994F-7CF5-F5B4-1E85-A075A1FCDD28}"/>
              </a:ext>
            </a:extLst>
          </p:cNvPr>
          <p:cNvSpPr/>
          <p:nvPr/>
        </p:nvSpPr>
        <p:spPr>
          <a:xfrm>
            <a:off x="10155874" y="5531407"/>
            <a:ext cx="878632" cy="3196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DR142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5E34A9-5714-112E-A469-EE94904DB426}"/>
              </a:ext>
            </a:extLst>
          </p:cNvPr>
          <p:cNvSpPr/>
          <p:nvPr/>
        </p:nvSpPr>
        <p:spPr>
          <a:xfrm>
            <a:off x="11227402" y="5528102"/>
            <a:ext cx="878632" cy="3196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DR143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DCE39F4-B604-E2C8-D33F-9A712B943581}"/>
              </a:ext>
            </a:extLst>
          </p:cNvPr>
          <p:cNvCxnSpPr>
            <a:cxnSpLocks/>
            <a:stCxn id="67" idx="2"/>
            <a:endCxn id="70" idx="0"/>
          </p:cNvCxnSpPr>
          <p:nvPr/>
        </p:nvCxnSpPr>
        <p:spPr>
          <a:xfrm rot="5400000">
            <a:off x="9960017" y="2169481"/>
            <a:ext cx="307524" cy="4554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4E76E5A-13CA-F9A1-2602-A3415537BB03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16200000" flipH="1">
            <a:off x="10547323" y="2037620"/>
            <a:ext cx="304094" cy="7157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F3D9214-25FA-113D-16D6-1E348F2E5027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 rot="5400000">
            <a:off x="9426979" y="1647749"/>
            <a:ext cx="318830" cy="15102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84D3AC61-7A52-2F7F-3827-B877C4274B44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 rot="5400000">
            <a:off x="8938617" y="1158461"/>
            <a:ext cx="317904" cy="24878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572162B-54BA-B172-EBC1-031B628AA7C5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8939700" y="3417057"/>
            <a:ext cx="2702284" cy="1532795"/>
          </a:xfrm>
          <a:prstGeom prst="bentConnector3">
            <a:avLst>
              <a:gd name="adj1" fmla="val 8801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4A07ACF-50A5-93CE-2FFC-5BF22BEF2D10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 rot="5400000">
            <a:off x="9476668" y="3950835"/>
            <a:ext cx="2699095" cy="462049"/>
          </a:xfrm>
          <a:prstGeom prst="bentConnector3">
            <a:avLst>
              <a:gd name="adj1" fmla="val 879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17FF26A-4C20-179F-F9E4-FE3DD5B3770C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 rot="16200000" flipH="1">
            <a:off x="10014083" y="3875467"/>
            <a:ext cx="2695790" cy="609479"/>
          </a:xfrm>
          <a:prstGeom prst="bentConnector3">
            <a:avLst>
              <a:gd name="adj1" fmla="val 878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4FE649B-6D34-336C-3B2C-6202273648F6}"/>
              </a:ext>
            </a:extLst>
          </p:cNvPr>
          <p:cNvSpPr/>
          <p:nvPr/>
        </p:nvSpPr>
        <p:spPr>
          <a:xfrm>
            <a:off x="5595932" y="5568628"/>
            <a:ext cx="864010" cy="2515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DR111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623F685-4C04-E045-D558-6922FB6C5488}"/>
              </a:ext>
            </a:extLst>
          </p:cNvPr>
          <p:cNvSpPr/>
          <p:nvPr/>
        </p:nvSpPr>
        <p:spPr>
          <a:xfrm>
            <a:off x="6667576" y="5495661"/>
            <a:ext cx="896945" cy="3461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DR112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D7BC44D-B6B8-C4C5-1290-13446F5B046E}"/>
              </a:ext>
            </a:extLst>
          </p:cNvPr>
          <p:cNvSpPr/>
          <p:nvPr/>
        </p:nvSpPr>
        <p:spPr>
          <a:xfrm>
            <a:off x="7796208" y="5517783"/>
            <a:ext cx="881012" cy="3019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DR113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01A7F4E-5A98-958E-D458-8E225F4EF87E}"/>
              </a:ext>
            </a:extLst>
          </p:cNvPr>
          <p:cNvSpPr/>
          <p:nvPr/>
        </p:nvSpPr>
        <p:spPr>
          <a:xfrm>
            <a:off x="7994821" y="3551806"/>
            <a:ext cx="917685" cy="29172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DR121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ED1B55A-3244-E260-DBFA-C077BAAD399A}"/>
              </a:ext>
            </a:extLst>
          </p:cNvPr>
          <p:cNvSpPr/>
          <p:nvPr/>
        </p:nvSpPr>
        <p:spPr>
          <a:xfrm>
            <a:off x="8972826" y="4013883"/>
            <a:ext cx="917685" cy="29172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DR122</a:t>
            </a: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7479F502-8D29-DC0D-9A51-6072C6D9BB55}"/>
              </a:ext>
            </a:extLst>
          </p:cNvPr>
          <p:cNvCxnSpPr>
            <a:cxnSpLocks/>
            <a:stCxn id="68" idx="2"/>
            <a:endCxn id="89" idx="0"/>
          </p:cNvCxnSpPr>
          <p:nvPr/>
        </p:nvCxnSpPr>
        <p:spPr>
          <a:xfrm rot="5400000">
            <a:off x="5557328" y="3272320"/>
            <a:ext cx="2766918" cy="1825699"/>
          </a:xfrm>
          <a:prstGeom prst="bentConnector3">
            <a:avLst>
              <a:gd name="adj1" fmla="val 8350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34F9CA0F-D490-4353-7376-F50FBACA75D7}"/>
              </a:ext>
            </a:extLst>
          </p:cNvPr>
          <p:cNvCxnSpPr>
            <a:cxnSpLocks/>
            <a:stCxn id="68" idx="2"/>
            <a:endCxn id="90" idx="0"/>
          </p:cNvCxnSpPr>
          <p:nvPr/>
        </p:nvCxnSpPr>
        <p:spPr>
          <a:xfrm rot="5400000">
            <a:off x="6137868" y="3779892"/>
            <a:ext cx="2693951" cy="737587"/>
          </a:xfrm>
          <a:prstGeom prst="bentConnector3">
            <a:avLst>
              <a:gd name="adj1" fmla="val 855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76D91CF-91CE-A0F4-04C9-282DFE8F3B48}"/>
              </a:ext>
            </a:extLst>
          </p:cNvPr>
          <p:cNvCxnSpPr>
            <a:cxnSpLocks/>
            <a:stCxn id="68" idx="2"/>
            <a:endCxn id="91" idx="0"/>
          </p:cNvCxnSpPr>
          <p:nvPr/>
        </p:nvCxnSpPr>
        <p:spPr>
          <a:xfrm rot="16200000" flipH="1">
            <a:off x="6687139" y="3968207"/>
            <a:ext cx="2716073" cy="383078"/>
          </a:xfrm>
          <a:prstGeom prst="bentConnector3">
            <a:avLst>
              <a:gd name="adj1" fmla="val 8529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26CECD7-31EF-D306-9138-03C469B0E9CD}"/>
              </a:ext>
            </a:extLst>
          </p:cNvPr>
          <p:cNvCxnSpPr>
            <a:cxnSpLocks/>
            <a:stCxn id="69" idx="2"/>
            <a:endCxn id="92" idx="0"/>
          </p:cNvCxnSpPr>
          <p:nvPr/>
        </p:nvCxnSpPr>
        <p:spPr>
          <a:xfrm rot="5400000">
            <a:off x="8267427" y="2987947"/>
            <a:ext cx="750096" cy="377622"/>
          </a:xfrm>
          <a:prstGeom prst="bentConnector3">
            <a:avLst>
              <a:gd name="adj1" fmla="val 773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C6900635-187A-BFD0-8705-34B65C409CC1}"/>
              </a:ext>
            </a:extLst>
          </p:cNvPr>
          <p:cNvCxnSpPr>
            <a:cxnSpLocks/>
            <a:stCxn id="69" idx="2"/>
            <a:endCxn id="93" idx="0"/>
          </p:cNvCxnSpPr>
          <p:nvPr/>
        </p:nvCxnSpPr>
        <p:spPr>
          <a:xfrm rot="16200000" flipH="1">
            <a:off x="8525391" y="3107604"/>
            <a:ext cx="1212173" cy="6003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E6AAF20-99E0-4474-4015-FBF649A9E0F6}"/>
              </a:ext>
            </a:extLst>
          </p:cNvPr>
          <p:cNvCxnSpPr>
            <a:stCxn id="4" idx="3"/>
            <a:endCxn id="67" idx="1"/>
          </p:cNvCxnSpPr>
          <p:nvPr/>
        </p:nvCxnSpPr>
        <p:spPr>
          <a:xfrm flipV="1">
            <a:off x="2269816" y="2123724"/>
            <a:ext cx="7735616" cy="3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9F25EB1-D364-BBD6-A291-771C6CEA7C07}"/>
                  </a:ext>
                </a:extLst>
              </p14:cNvPr>
              <p14:cNvContentPartPr/>
              <p14:nvPr/>
            </p14:nvContentPartPr>
            <p14:xfrm>
              <a:off x="852750" y="2239920"/>
              <a:ext cx="9227880" cy="663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9F25EB1-D364-BBD6-A291-771C6CEA7C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750" y="2231280"/>
                <a:ext cx="924552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36955ED-BB5C-20DB-5961-692DF97B1E23}"/>
                  </a:ext>
                </a:extLst>
              </p14:cNvPr>
              <p14:cNvContentPartPr/>
              <p14:nvPr/>
            </p14:nvContentPartPr>
            <p14:xfrm>
              <a:off x="2309310" y="2422440"/>
              <a:ext cx="627840" cy="5842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36955ED-BB5C-20DB-5961-692DF97B1E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0670" y="2413440"/>
                <a:ext cx="64548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7F459C7-17BE-BFB8-C38C-220B3594ED3B}"/>
                  </a:ext>
                </a:extLst>
              </p14:cNvPr>
              <p14:cNvContentPartPr/>
              <p14:nvPr/>
            </p14:nvContentPartPr>
            <p14:xfrm>
              <a:off x="3941910" y="2376360"/>
              <a:ext cx="549720" cy="572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7F459C7-17BE-BFB8-C38C-220B3594ED3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32910" y="2367720"/>
                <a:ext cx="56736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8431DF9-F5D7-88F5-8495-011870ECBAC4}"/>
                  </a:ext>
                </a:extLst>
              </p14:cNvPr>
              <p14:cNvContentPartPr/>
              <p14:nvPr/>
            </p14:nvContentPartPr>
            <p14:xfrm>
              <a:off x="5559390" y="2342880"/>
              <a:ext cx="418320" cy="584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8431DF9-F5D7-88F5-8495-011870ECBA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50390" y="2333880"/>
                <a:ext cx="43596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5E8258E-179F-00A7-395A-EAC43D8AE90D}"/>
                  </a:ext>
                </a:extLst>
              </p14:cNvPr>
              <p14:cNvContentPartPr/>
              <p14:nvPr/>
            </p14:nvContentPartPr>
            <p14:xfrm>
              <a:off x="891750" y="4285125"/>
              <a:ext cx="7614360" cy="25822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5E8258E-179F-00A7-395A-EAC43D8AE9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2750" y="4276125"/>
                <a:ext cx="7632000" cy="25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7C35F42-E43B-91AE-AACD-CA7EB64EAA2F}"/>
                  </a:ext>
                </a:extLst>
              </p14:cNvPr>
              <p14:cNvContentPartPr/>
              <p14:nvPr/>
            </p14:nvContentPartPr>
            <p14:xfrm>
              <a:off x="520950" y="3091725"/>
              <a:ext cx="393480" cy="11941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7C35F42-E43B-91AE-AACD-CA7EB64EAA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1950" y="3083085"/>
                <a:ext cx="411120" cy="12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AE49E68-F55F-C16D-4C02-01BD0ED437DA}"/>
                  </a:ext>
                </a:extLst>
              </p14:cNvPr>
              <p14:cNvContentPartPr/>
              <p14:nvPr/>
            </p14:nvContentPartPr>
            <p14:xfrm>
              <a:off x="8272110" y="5757165"/>
              <a:ext cx="233640" cy="4050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AE49E68-F55F-C16D-4C02-01BD0ED437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63470" y="5748525"/>
                <a:ext cx="25128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767F8C0-AED3-DFDE-3360-C9B541920F42}"/>
                  </a:ext>
                </a:extLst>
              </p14:cNvPr>
              <p14:cNvContentPartPr/>
              <p14:nvPr/>
            </p14:nvContentPartPr>
            <p14:xfrm>
              <a:off x="3485550" y="2826765"/>
              <a:ext cx="6133320" cy="6984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767F8C0-AED3-DFDE-3360-C9B541920F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76910" y="2817765"/>
                <a:ext cx="615096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C6EFF66-58E9-733C-FCE0-FC62EB81CEE7}"/>
                  </a:ext>
                </a:extLst>
              </p14:cNvPr>
              <p14:cNvContentPartPr/>
              <p14:nvPr/>
            </p14:nvContentPartPr>
            <p14:xfrm>
              <a:off x="2828190" y="4504365"/>
              <a:ext cx="6696000" cy="839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C6EFF66-58E9-733C-FCE0-FC62EB81CE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9550" y="4495725"/>
                <a:ext cx="6713640" cy="8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68D08E4-EFCC-46C1-83BF-E7980572D994}"/>
                  </a:ext>
                </a:extLst>
              </p14:cNvPr>
              <p14:cNvContentPartPr/>
              <p14:nvPr/>
            </p14:nvContentPartPr>
            <p14:xfrm>
              <a:off x="4123470" y="4523805"/>
              <a:ext cx="6390360" cy="9536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68D08E4-EFCC-46C1-83BF-E7980572D99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14830" y="4515165"/>
                <a:ext cx="6408000" cy="9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26605CB-0F51-D112-0868-51D40A2FAC77}"/>
                  </a:ext>
                </a:extLst>
              </p14:cNvPr>
              <p14:cNvContentPartPr/>
              <p14:nvPr/>
            </p14:nvContentPartPr>
            <p14:xfrm>
              <a:off x="6095550" y="4514445"/>
              <a:ext cx="5347440" cy="8852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26605CB-0F51-D112-0868-51D40A2FAC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86910" y="4505805"/>
                <a:ext cx="5365080" cy="9028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5784C16-2534-2DCC-8574-279EE611FB0C}"/>
              </a:ext>
            </a:extLst>
          </p:cNvPr>
          <p:cNvSpPr/>
          <p:nvPr/>
        </p:nvSpPr>
        <p:spPr>
          <a:xfrm>
            <a:off x="7941716" y="4094955"/>
            <a:ext cx="991473" cy="3006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DR1211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EDB03-F915-F206-1ED3-C21F2981E522}"/>
              </a:ext>
            </a:extLst>
          </p:cNvPr>
          <p:cNvSpPr/>
          <p:nvPr/>
        </p:nvSpPr>
        <p:spPr>
          <a:xfrm>
            <a:off x="1397834" y="3538812"/>
            <a:ext cx="830259" cy="3493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FR121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50E48EA-3C2F-AC74-8DF2-160C4D376687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5400000">
            <a:off x="1677809" y="3202507"/>
            <a:ext cx="471460" cy="2011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594ED70-E3B0-D9C9-2E9A-BF8F5B1354A4}"/>
                  </a:ext>
                </a:extLst>
              </p14:cNvPr>
              <p14:cNvContentPartPr/>
              <p14:nvPr/>
            </p14:nvContentPartPr>
            <p14:xfrm>
              <a:off x="2350600" y="3120286"/>
              <a:ext cx="5645520" cy="886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594ED70-E3B0-D9C9-2E9A-BF8F5B1354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41960" y="3111646"/>
                <a:ext cx="566316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96E3309-E073-7DD7-8589-FB8390147E7A}"/>
                  </a:ext>
                </a:extLst>
              </p14:cNvPr>
              <p14:cNvContentPartPr/>
              <p14:nvPr/>
            </p14:nvContentPartPr>
            <p14:xfrm>
              <a:off x="2213080" y="3809326"/>
              <a:ext cx="5648760" cy="545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96E3309-E073-7DD7-8589-FB8390147E7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04080" y="3800686"/>
                <a:ext cx="5666400" cy="5634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1BF5F9A-2F23-6CD9-E24A-C2B52FAE7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744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2"/>
    </mc:Choice>
    <mc:Fallback xmlns="">
      <p:transition spd="slow" advTm="16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980EB-14E5-EAE0-7575-EF1E6F1D2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024B-C90D-FD92-A8B2-ECA1AB8F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FR2 – Transform Materials with Rotation of Cobot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BB3445-FEE4-D728-DF98-438FD95D02EC}"/>
              </a:ext>
            </a:extLst>
          </p:cNvPr>
          <p:cNvSpPr/>
          <p:nvPr/>
        </p:nvSpPr>
        <p:spPr>
          <a:xfrm>
            <a:off x="5447930" y="1889210"/>
            <a:ext cx="1296140" cy="4616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46F2D-9BAE-0C92-34DB-14CE32C695C2}"/>
              </a:ext>
            </a:extLst>
          </p:cNvPr>
          <p:cNvSpPr/>
          <p:nvPr/>
        </p:nvSpPr>
        <p:spPr>
          <a:xfrm>
            <a:off x="209512" y="2733315"/>
            <a:ext cx="1752345" cy="109793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Manipulate Material Up to Payload Limit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6D5F0B-5C62-E8F0-0C8C-DBF13F26BC08}"/>
              </a:ext>
            </a:extLst>
          </p:cNvPr>
          <p:cNvSpPr/>
          <p:nvPr/>
        </p:nvSpPr>
        <p:spPr>
          <a:xfrm>
            <a:off x="2591366" y="2726365"/>
            <a:ext cx="1879481" cy="11480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Rotate Joints </a:t>
            </a:r>
            <a:r>
              <a:rPr lang="en-US" dirty="0" err="1">
                <a:solidFill>
                  <a:schemeClr val="tx1"/>
                </a:solidFill>
              </a:rPr>
              <a:t>upto</a:t>
            </a:r>
            <a:r>
              <a:rPr lang="en-US" dirty="0">
                <a:solidFill>
                  <a:schemeClr val="tx1"/>
                </a:solidFill>
              </a:rPr>
              <a:t> a Certain max Speed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98ABC6-0E75-0472-3F2D-2E8437F70E81}"/>
              </a:ext>
            </a:extLst>
          </p:cNvPr>
          <p:cNvSpPr/>
          <p:nvPr/>
        </p:nvSpPr>
        <p:spPr>
          <a:xfrm>
            <a:off x="4974243" y="2726365"/>
            <a:ext cx="1902226" cy="13062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Reach End Effector Position within certain precision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9E7B3-ACE0-3F63-F579-9B5E824CB393}"/>
              </a:ext>
            </a:extLst>
          </p:cNvPr>
          <p:cNvSpPr/>
          <p:nvPr/>
        </p:nvSpPr>
        <p:spPr>
          <a:xfrm>
            <a:off x="7118182" y="2733315"/>
            <a:ext cx="1611653" cy="10023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Remain Structurally Lightweight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78C56C3-0513-E85B-120B-BD98A125E5FE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5400000">
            <a:off x="5822920" y="2453285"/>
            <a:ext cx="375516" cy="17064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FD5207-7DEC-9E30-E5C4-16BF9DCA784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818771" y="1628077"/>
            <a:ext cx="382466" cy="1828009"/>
          </a:xfrm>
          <a:prstGeom prst="bentConnector3">
            <a:avLst>
              <a:gd name="adj1" fmla="val 5974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800F689-0ADE-E1D6-A7F9-61C1AE7F8B5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4625796" y="1256161"/>
            <a:ext cx="375516" cy="2564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791B3F5-1D70-86DD-A21E-C9CD9202116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399610" y="36925"/>
            <a:ext cx="382466" cy="50103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D7E7C3-C097-3D92-BAA9-254E518E5B99}"/>
              </a:ext>
            </a:extLst>
          </p:cNvPr>
          <p:cNvSpPr txBox="1"/>
          <p:nvPr/>
        </p:nvSpPr>
        <p:spPr>
          <a:xfrm>
            <a:off x="771607" y="3873985"/>
            <a:ext cx="6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{FR21}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A20099-8AE8-796A-A861-79C110149DD6}"/>
              </a:ext>
            </a:extLst>
          </p:cNvPr>
          <p:cNvSpPr txBox="1"/>
          <p:nvPr/>
        </p:nvSpPr>
        <p:spPr>
          <a:xfrm>
            <a:off x="3217029" y="3873985"/>
            <a:ext cx="6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{FR22}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5B6427-0618-A173-EACA-0500C76D93A9}"/>
              </a:ext>
            </a:extLst>
          </p:cNvPr>
          <p:cNvSpPr txBox="1"/>
          <p:nvPr/>
        </p:nvSpPr>
        <p:spPr>
          <a:xfrm>
            <a:off x="5662451" y="4012484"/>
            <a:ext cx="6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{FR23}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F8348B-F841-AF35-F141-700C05BF6376}"/>
              </a:ext>
            </a:extLst>
          </p:cNvPr>
          <p:cNvSpPr txBox="1"/>
          <p:nvPr/>
        </p:nvSpPr>
        <p:spPr>
          <a:xfrm>
            <a:off x="7295855" y="3735485"/>
            <a:ext cx="6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{FR24}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8E2608-83FF-12C9-072C-B89852B04593}"/>
              </a:ext>
            </a:extLst>
          </p:cNvPr>
          <p:cNvSpPr/>
          <p:nvPr/>
        </p:nvSpPr>
        <p:spPr>
          <a:xfrm>
            <a:off x="9227163" y="2799185"/>
            <a:ext cx="1611653" cy="10023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 Effector Can interact with Materials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1C18AC9-AD9F-FD31-AF3A-DA6792C60B70}"/>
              </a:ext>
            </a:extLst>
          </p:cNvPr>
          <p:cNvCxnSpPr>
            <a:cxnSpLocks/>
            <a:stCxn id="4" idx="2"/>
            <a:endCxn id="47" idx="0"/>
          </p:cNvCxnSpPr>
          <p:nvPr/>
        </p:nvCxnSpPr>
        <p:spPr>
          <a:xfrm rot="16200000" flipH="1">
            <a:off x="7840327" y="606522"/>
            <a:ext cx="448336" cy="39369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C75D3D4-5848-FDE0-9A0A-B0E75A19F7FD}"/>
              </a:ext>
            </a:extLst>
          </p:cNvPr>
          <p:cNvSpPr txBox="1"/>
          <p:nvPr/>
        </p:nvSpPr>
        <p:spPr>
          <a:xfrm>
            <a:off x="9718912" y="3831248"/>
            <a:ext cx="6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{FR25}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87910E5-AD90-41D6-DD06-5D6DB8BC9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93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0"/>
    </mc:Choice>
    <mc:Fallback xmlns="">
      <p:transition spd="slow" advTm="22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EBF2D-D773-BF50-3B90-6F9467D52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30EC-E4E2-1F3C-2A87-B3B008FA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DR2 – Coordinated Joint Rotation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84E0F2-89AB-A62D-E9EF-08E8CC3A31DD}"/>
              </a:ext>
            </a:extLst>
          </p:cNvPr>
          <p:cNvSpPr/>
          <p:nvPr/>
        </p:nvSpPr>
        <p:spPr>
          <a:xfrm>
            <a:off x="5447930" y="1889210"/>
            <a:ext cx="1296140" cy="4616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68199C-C916-2CE3-1723-620D388F6AA7}"/>
              </a:ext>
            </a:extLst>
          </p:cNvPr>
          <p:cNvSpPr/>
          <p:nvPr/>
        </p:nvSpPr>
        <p:spPr>
          <a:xfrm>
            <a:off x="209512" y="2733316"/>
            <a:ext cx="1752345" cy="8874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Mechanical Advantage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FD95A0-F31C-9846-4A0E-E46E2B88A6C6}"/>
              </a:ext>
            </a:extLst>
          </p:cNvPr>
          <p:cNvSpPr/>
          <p:nvPr/>
        </p:nvSpPr>
        <p:spPr>
          <a:xfrm>
            <a:off x="2591367" y="2726366"/>
            <a:ext cx="1395652" cy="5639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Speed Motor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0E9FE8-D180-EA61-F4B9-0D05D80DD91D}"/>
              </a:ext>
            </a:extLst>
          </p:cNvPr>
          <p:cNvSpPr/>
          <p:nvPr/>
        </p:nvSpPr>
        <p:spPr>
          <a:xfrm>
            <a:off x="4974243" y="2726365"/>
            <a:ext cx="1902226" cy="13062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Software Control of Motor Coordinated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5F1C5-DD1E-5217-67BB-92FE79F838AF}"/>
              </a:ext>
            </a:extLst>
          </p:cNvPr>
          <p:cNvSpPr/>
          <p:nvPr/>
        </p:nvSpPr>
        <p:spPr>
          <a:xfrm>
            <a:off x="7118182" y="2733315"/>
            <a:ext cx="1611653" cy="164624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Strength to Weight Linkage Material for long enough linkages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ADD4F-AE0A-CED8-A9AA-B24F5C1F7945}"/>
              </a:ext>
            </a:extLst>
          </p:cNvPr>
          <p:cNvSpPr/>
          <p:nvPr/>
        </p:nvSpPr>
        <p:spPr>
          <a:xfrm>
            <a:off x="7521141" y="4846050"/>
            <a:ext cx="1246887" cy="42097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Aluminum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F2C2D4-B852-8CB3-232F-88A2B964773A}"/>
              </a:ext>
            </a:extLst>
          </p:cNvPr>
          <p:cNvSpPr/>
          <p:nvPr/>
        </p:nvSpPr>
        <p:spPr>
          <a:xfrm>
            <a:off x="8922679" y="4776479"/>
            <a:ext cx="1296140" cy="5389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Carbon Fiber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4186C5-0303-529C-3F90-A27EB74CC01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5400000">
            <a:off x="5822920" y="2453285"/>
            <a:ext cx="375516" cy="17064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3163EF5-A965-2824-E831-DEF2ACD3C80A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818771" y="1628077"/>
            <a:ext cx="382466" cy="1828009"/>
          </a:xfrm>
          <a:prstGeom prst="bentConnector3">
            <a:avLst>
              <a:gd name="adj1" fmla="val 5830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F5CE3D7-E8F9-220B-4749-4C0434EB1A2B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4504839" y="1135204"/>
            <a:ext cx="375517" cy="28068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54BE-1C03-A81E-E115-1FDA15FEF35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399610" y="36925"/>
            <a:ext cx="382467" cy="50103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9F03549-0C87-CB5E-7739-AA4FD3B11C24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rot="16200000" flipH="1">
            <a:off x="7801052" y="4502517"/>
            <a:ext cx="466490" cy="2205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BA9F57D-BC2F-8F94-2D49-B3D928C9E21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8548920" y="3754649"/>
            <a:ext cx="396919" cy="16467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12AD9A-3B7F-17F3-FB63-38D835B852CF}"/>
              </a:ext>
            </a:extLst>
          </p:cNvPr>
          <p:cNvSpPr txBox="1"/>
          <p:nvPr/>
        </p:nvSpPr>
        <p:spPr>
          <a:xfrm>
            <a:off x="123540" y="2523090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86C16A-EF38-4209-E770-4B854775EA24}"/>
              </a:ext>
            </a:extLst>
          </p:cNvPr>
          <p:cNvSpPr txBox="1"/>
          <p:nvPr/>
        </p:nvSpPr>
        <p:spPr>
          <a:xfrm>
            <a:off x="3932301" y="2643836"/>
            <a:ext cx="702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{DR22}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0574D8-8C6B-3C06-C362-7EB41B5A41AA}"/>
              </a:ext>
            </a:extLst>
          </p:cNvPr>
          <p:cNvSpPr txBox="1"/>
          <p:nvPr/>
        </p:nvSpPr>
        <p:spPr>
          <a:xfrm>
            <a:off x="5013876" y="2503080"/>
            <a:ext cx="74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23FA95-32EC-51D1-5C61-A5C3ADD2B837}"/>
              </a:ext>
            </a:extLst>
          </p:cNvPr>
          <p:cNvSpPr txBox="1"/>
          <p:nvPr/>
        </p:nvSpPr>
        <p:spPr>
          <a:xfrm>
            <a:off x="8620076" y="3343921"/>
            <a:ext cx="70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DR24}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46CB8F-9AAA-53BE-FEFD-C0415994C426}"/>
              </a:ext>
            </a:extLst>
          </p:cNvPr>
          <p:cNvSpPr/>
          <p:nvPr/>
        </p:nvSpPr>
        <p:spPr>
          <a:xfrm>
            <a:off x="9227163" y="2799185"/>
            <a:ext cx="1543931" cy="5659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Modular End effector tip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0F118F7-5FC0-DFB1-B98C-FC57D3B88F8A}"/>
              </a:ext>
            </a:extLst>
          </p:cNvPr>
          <p:cNvCxnSpPr>
            <a:cxnSpLocks/>
            <a:stCxn id="4" idx="2"/>
            <a:endCxn id="47" idx="0"/>
          </p:cNvCxnSpPr>
          <p:nvPr/>
        </p:nvCxnSpPr>
        <p:spPr>
          <a:xfrm rot="16200000" flipH="1">
            <a:off x="7823396" y="623452"/>
            <a:ext cx="448336" cy="39031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68C47FA-8E7D-6591-E936-6EB8E379DD40}"/>
              </a:ext>
            </a:extLst>
          </p:cNvPr>
          <p:cNvSpPr txBox="1"/>
          <p:nvPr/>
        </p:nvSpPr>
        <p:spPr>
          <a:xfrm>
            <a:off x="9952379" y="2575016"/>
            <a:ext cx="707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{DR25}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9803A4-2733-59D3-9ACD-B74BC16FF6A4}"/>
              </a:ext>
            </a:extLst>
          </p:cNvPr>
          <p:cNvSpPr/>
          <p:nvPr/>
        </p:nvSpPr>
        <p:spPr>
          <a:xfrm>
            <a:off x="98026" y="4360020"/>
            <a:ext cx="1061852" cy="8874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Strain Based Gearbox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28D90D-31F2-8978-091F-77D97F304068}"/>
              </a:ext>
            </a:extLst>
          </p:cNvPr>
          <p:cNvSpPr/>
          <p:nvPr/>
        </p:nvSpPr>
        <p:spPr>
          <a:xfrm>
            <a:off x="1257105" y="4379560"/>
            <a:ext cx="1061852" cy="8874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Belt Drive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D8E42A-465F-FDDE-649C-C01E97D52605}"/>
              </a:ext>
            </a:extLst>
          </p:cNvPr>
          <p:cNvSpPr/>
          <p:nvPr/>
        </p:nvSpPr>
        <p:spPr>
          <a:xfrm>
            <a:off x="2436101" y="4402318"/>
            <a:ext cx="1184678" cy="8874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Planetary Gearbox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A2042C-C704-48A5-BC05-9E9A8B22261C}"/>
              </a:ext>
            </a:extLst>
          </p:cNvPr>
          <p:cNvSpPr/>
          <p:nvPr/>
        </p:nvSpPr>
        <p:spPr>
          <a:xfrm>
            <a:off x="2178473" y="3576959"/>
            <a:ext cx="1231598" cy="4097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Frameless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9EECE1-43A6-9553-1F2B-88F719E6794B}"/>
              </a:ext>
            </a:extLst>
          </p:cNvPr>
          <p:cNvSpPr/>
          <p:nvPr/>
        </p:nvSpPr>
        <p:spPr>
          <a:xfrm>
            <a:off x="3500966" y="3576958"/>
            <a:ext cx="1231598" cy="53128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Brushless Housed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25AE1-50AD-2B62-C3CC-074EB05F60B4}"/>
              </a:ext>
            </a:extLst>
          </p:cNvPr>
          <p:cNvSpPr/>
          <p:nvPr/>
        </p:nvSpPr>
        <p:spPr>
          <a:xfrm>
            <a:off x="3740943" y="5594670"/>
            <a:ext cx="2375363" cy="8308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 Kinematics, Inverse Kinematics, and Path Planning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DFC735-74D1-DEFA-69D9-6BB785699855}"/>
              </a:ext>
            </a:extLst>
          </p:cNvPr>
          <p:cNvSpPr/>
          <p:nvPr/>
        </p:nvSpPr>
        <p:spPr>
          <a:xfrm>
            <a:off x="5507383" y="4553509"/>
            <a:ext cx="1856003" cy="8308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Preprogrammed exact motor jogging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0EE2C8-12F7-D56C-057B-400953C543D7}"/>
              </a:ext>
            </a:extLst>
          </p:cNvPr>
          <p:cNvSpPr/>
          <p:nvPr/>
        </p:nvSpPr>
        <p:spPr>
          <a:xfrm>
            <a:off x="9094276" y="3615139"/>
            <a:ext cx="1487585" cy="5389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Standard Hole Pattern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C993E7-680E-03E8-AA71-4B107E63BFB1}"/>
              </a:ext>
            </a:extLst>
          </p:cNvPr>
          <p:cNvSpPr/>
          <p:nvPr/>
        </p:nvSpPr>
        <p:spPr>
          <a:xfrm>
            <a:off x="10659590" y="4150983"/>
            <a:ext cx="1462933" cy="5389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 Hole Pattern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55B112-7992-9FC4-7977-7F8EA57CB5EF}"/>
              </a:ext>
            </a:extLst>
          </p:cNvPr>
          <p:cNvSpPr txBox="1"/>
          <p:nvPr/>
        </p:nvSpPr>
        <p:spPr>
          <a:xfrm>
            <a:off x="115533" y="5245841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{DR211}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3474E4-48F2-E91B-2757-AC8B2F52B23D}"/>
              </a:ext>
            </a:extLst>
          </p:cNvPr>
          <p:cNvSpPr txBox="1"/>
          <p:nvPr/>
        </p:nvSpPr>
        <p:spPr>
          <a:xfrm>
            <a:off x="1355915" y="5289782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{DR212}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28258-29C3-C33D-03CD-1E2939EBD2AA}"/>
              </a:ext>
            </a:extLst>
          </p:cNvPr>
          <p:cNvSpPr txBox="1"/>
          <p:nvPr/>
        </p:nvSpPr>
        <p:spPr>
          <a:xfrm>
            <a:off x="2617993" y="5306854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{DR213}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8CD56C-33E1-E518-306B-E457F21FE32E}"/>
              </a:ext>
            </a:extLst>
          </p:cNvPr>
          <p:cNvSpPr txBox="1"/>
          <p:nvPr/>
        </p:nvSpPr>
        <p:spPr>
          <a:xfrm>
            <a:off x="2390995" y="3945045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{DR221}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6B1AC8-386D-BC58-7EB1-65A5D3F0A58F}"/>
              </a:ext>
            </a:extLst>
          </p:cNvPr>
          <p:cNvSpPr txBox="1"/>
          <p:nvPr/>
        </p:nvSpPr>
        <p:spPr>
          <a:xfrm>
            <a:off x="3697148" y="4084834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{DR222}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BA624-8C59-BBCE-5F71-0B6B6FB676BB}"/>
              </a:ext>
            </a:extLst>
          </p:cNvPr>
          <p:cNvSpPr txBox="1"/>
          <p:nvPr/>
        </p:nvSpPr>
        <p:spPr>
          <a:xfrm>
            <a:off x="6155695" y="5419790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{DR232}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E761F1-CB4A-4E63-F425-4583B11E3186}"/>
              </a:ext>
            </a:extLst>
          </p:cNvPr>
          <p:cNvSpPr txBox="1"/>
          <p:nvPr/>
        </p:nvSpPr>
        <p:spPr>
          <a:xfrm>
            <a:off x="4674574" y="6575576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{DR231}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9AC6C9-C142-775A-6C4B-4F6A477CB233}"/>
              </a:ext>
            </a:extLst>
          </p:cNvPr>
          <p:cNvSpPr txBox="1"/>
          <p:nvPr/>
        </p:nvSpPr>
        <p:spPr>
          <a:xfrm>
            <a:off x="7714988" y="5267024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{DR241}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4D5129-3E4C-6896-2E5F-950E37FBA506}"/>
              </a:ext>
            </a:extLst>
          </p:cNvPr>
          <p:cNvSpPr txBox="1"/>
          <p:nvPr/>
        </p:nvSpPr>
        <p:spPr>
          <a:xfrm>
            <a:off x="9134481" y="5317671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{DR242}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B35EA5-A64A-1544-963A-9220C3E0447E}"/>
              </a:ext>
            </a:extLst>
          </p:cNvPr>
          <p:cNvSpPr txBox="1"/>
          <p:nvPr/>
        </p:nvSpPr>
        <p:spPr>
          <a:xfrm>
            <a:off x="9535662" y="4122579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{DR251}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133DDD-6F58-B84C-D9C9-441262630589}"/>
              </a:ext>
            </a:extLst>
          </p:cNvPr>
          <p:cNvSpPr txBox="1"/>
          <p:nvPr/>
        </p:nvSpPr>
        <p:spPr>
          <a:xfrm>
            <a:off x="11169700" y="4637979"/>
            <a:ext cx="74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{DR252}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390BD112-F8D1-1C71-D360-2AD92391833C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5400000">
            <a:off x="487699" y="3762034"/>
            <a:ext cx="739240" cy="456733"/>
          </a:xfrm>
          <a:prstGeom prst="bentConnector3">
            <a:avLst>
              <a:gd name="adj1" fmla="val 8438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D709E36-748E-4F41-7513-89D5FD1D4A5C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rot="16200000" flipH="1">
            <a:off x="1057468" y="3648997"/>
            <a:ext cx="758780" cy="702346"/>
          </a:xfrm>
          <a:prstGeom prst="bentConnector3">
            <a:avLst>
              <a:gd name="adj1" fmla="val 8308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6760276-ADB6-0E97-8BBB-117FFF1BB0EE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rot="16200000" flipH="1">
            <a:off x="1666293" y="3040171"/>
            <a:ext cx="781538" cy="1942755"/>
          </a:xfrm>
          <a:prstGeom prst="bentConnector3">
            <a:avLst>
              <a:gd name="adj1" fmla="val 813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240B591C-1557-5A43-8BDE-4470C9283446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rot="5400000">
            <a:off x="2898425" y="3186190"/>
            <a:ext cx="286617" cy="4949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B231678-09A8-9083-C87D-C7523D49B32C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rot="16200000" flipH="1">
            <a:off x="3559671" y="3019864"/>
            <a:ext cx="286616" cy="8275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C701D12B-EE95-7E5E-32D1-6FA9957B9C52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 rot="16200000" flipH="1">
            <a:off x="5919928" y="4038052"/>
            <a:ext cx="520884" cy="5100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F998894-E37E-7252-EEFD-723B9848476A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 rot="5400000">
            <a:off x="4645969" y="4315282"/>
            <a:ext cx="1562045" cy="996731"/>
          </a:xfrm>
          <a:prstGeom prst="bentConnector3">
            <a:avLst>
              <a:gd name="adj1" fmla="val 166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14136A29-487A-6CF5-EF2A-46D4FD11C2B2}"/>
              </a:ext>
            </a:extLst>
          </p:cNvPr>
          <p:cNvCxnSpPr>
            <a:cxnSpLocks/>
            <a:stCxn id="47" idx="2"/>
            <a:endCxn id="31" idx="0"/>
          </p:cNvCxnSpPr>
          <p:nvPr/>
        </p:nvCxnSpPr>
        <p:spPr>
          <a:xfrm rot="5400000">
            <a:off x="9793593" y="3409602"/>
            <a:ext cx="250013" cy="1610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1F108C0-BF52-2A49-3AF7-B1A929DACAB5}"/>
              </a:ext>
            </a:extLst>
          </p:cNvPr>
          <p:cNvCxnSpPr>
            <a:cxnSpLocks/>
            <a:stCxn id="47" idx="2"/>
            <a:endCxn id="32" idx="0"/>
          </p:cNvCxnSpPr>
          <p:nvPr/>
        </p:nvCxnSpPr>
        <p:spPr>
          <a:xfrm rot="16200000" flipH="1">
            <a:off x="10302165" y="3062090"/>
            <a:ext cx="785857" cy="1391928"/>
          </a:xfrm>
          <a:prstGeom prst="bentConnector3">
            <a:avLst>
              <a:gd name="adj1" fmla="val 1642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2C67B0CA-FA78-BBF5-5873-8AC3ECD2D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695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094"/>
    </mc:Choice>
    <mc:Fallback xmlns="">
      <p:transition spd="slow" advTm="159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16A12-C6AA-8CB1-F6C2-8C0BFCB32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C4BE-FBF9-3A8D-6AF3-5AA25CE9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 to Physical Domain Mapping  {FR2-&gt;DR2}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8EF815-B981-397C-7189-76DAE2B619C6}"/>
              </a:ext>
            </a:extLst>
          </p:cNvPr>
          <p:cNvSpPr/>
          <p:nvPr/>
        </p:nvSpPr>
        <p:spPr>
          <a:xfrm>
            <a:off x="1796680" y="1635210"/>
            <a:ext cx="584570" cy="4616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EB77F-E28D-0074-5A4A-31C59C5D9A21}"/>
              </a:ext>
            </a:extLst>
          </p:cNvPr>
          <p:cNvSpPr/>
          <p:nvPr/>
        </p:nvSpPr>
        <p:spPr>
          <a:xfrm>
            <a:off x="209512" y="2733315"/>
            <a:ext cx="717587" cy="4734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572FD8-5728-44E8-9F5A-4E28F3567D79}"/>
              </a:ext>
            </a:extLst>
          </p:cNvPr>
          <p:cNvSpPr/>
          <p:nvPr/>
        </p:nvSpPr>
        <p:spPr>
          <a:xfrm>
            <a:off x="1162541" y="2726365"/>
            <a:ext cx="717587" cy="4734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9FACE-A5A6-9D0D-1F61-916D1ED89914}"/>
              </a:ext>
            </a:extLst>
          </p:cNvPr>
          <p:cNvSpPr/>
          <p:nvPr/>
        </p:nvSpPr>
        <p:spPr>
          <a:xfrm>
            <a:off x="2230254" y="2763477"/>
            <a:ext cx="717587" cy="4131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104D6A-D1A6-C619-101F-8D14C555A0A1}"/>
              </a:ext>
            </a:extLst>
          </p:cNvPr>
          <p:cNvSpPr/>
          <p:nvPr/>
        </p:nvSpPr>
        <p:spPr>
          <a:xfrm>
            <a:off x="3297967" y="2845507"/>
            <a:ext cx="717588" cy="3273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FR24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BF6AD86-C266-3764-DBF1-1CA7A2729D3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2005692" y="2180121"/>
            <a:ext cx="666628" cy="500083"/>
          </a:xfrm>
          <a:prstGeom prst="bentConnector3">
            <a:avLst>
              <a:gd name="adj1" fmla="val 460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2BEF5C9-B0CE-F974-E612-C2C061EA7B83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2498534" y="1687280"/>
            <a:ext cx="748658" cy="1567796"/>
          </a:xfrm>
          <a:prstGeom prst="bentConnector3">
            <a:avLst>
              <a:gd name="adj1" fmla="val 4066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AFB6E7E-F83E-579A-A5E9-D906CFF6C58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1490392" y="2127792"/>
            <a:ext cx="629516" cy="567630"/>
          </a:xfrm>
          <a:prstGeom prst="bentConnector3">
            <a:avLst>
              <a:gd name="adj1" fmla="val 4823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580457-CFED-4612-9964-ED873188B72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1010403" y="1654753"/>
            <a:ext cx="636466" cy="1520659"/>
          </a:xfrm>
          <a:prstGeom prst="bentConnector3">
            <a:avLst>
              <a:gd name="adj1" fmla="val 472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FBEB0BA-2BD1-99AA-8573-D43536A1A6CA}"/>
              </a:ext>
            </a:extLst>
          </p:cNvPr>
          <p:cNvSpPr/>
          <p:nvPr/>
        </p:nvSpPr>
        <p:spPr>
          <a:xfrm>
            <a:off x="4246372" y="2845506"/>
            <a:ext cx="717589" cy="3273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FR25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EFA09EE-E05A-114F-3484-D53027A11D23}"/>
              </a:ext>
            </a:extLst>
          </p:cNvPr>
          <p:cNvCxnSpPr>
            <a:cxnSpLocks/>
            <a:stCxn id="4" idx="2"/>
            <a:endCxn id="47" idx="0"/>
          </p:cNvCxnSpPr>
          <p:nvPr/>
        </p:nvCxnSpPr>
        <p:spPr>
          <a:xfrm rot="16200000" flipH="1">
            <a:off x="2972738" y="1213076"/>
            <a:ext cx="748657" cy="2516202"/>
          </a:xfrm>
          <a:prstGeom prst="bentConnector3">
            <a:avLst>
              <a:gd name="adj1" fmla="val 3972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FFA303A-AABE-F66A-3C54-988B68673831}"/>
              </a:ext>
            </a:extLst>
          </p:cNvPr>
          <p:cNvSpPr/>
          <p:nvPr/>
        </p:nvSpPr>
        <p:spPr>
          <a:xfrm>
            <a:off x="9830689" y="1690688"/>
            <a:ext cx="619156" cy="3028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2AC9AE-8959-D32B-8E43-1592340253E2}"/>
              </a:ext>
            </a:extLst>
          </p:cNvPr>
          <p:cNvSpPr/>
          <p:nvPr/>
        </p:nvSpPr>
        <p:spPr>
          <a:xfrm>
            <a:off x="5583367" y="2682721"/>
            <a:ext cx="823159" cy="3264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38D5E4E-7C7B-89A4-4C9B-60C1CFE91B39}"/>
              </a:ext>
            </a:extLst>
          </p:cNvPr>
          <p:cNvSpPr/>
          <p:nvPr/>
        </p:nvSpPr>
        <p:spPr>
          <a:xfrm>
            <a:off x="6842397" y="2702395"/>
            <a:ext cx="772156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AD87A7-6BF8-CBAA-71A3-909EF134C13C}"/>
              </a:ext>
            </a:extLst>
          </p:cNvPr>
          <p:cNvSpPr/>
          <p:nvPr/>
        </p:nvSpPr>
        <p:spPr>
          <a:xfrm>
            <a:off x="8987654" y="2693033"/>
            <a:ext cx="782601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22755F-3030-AF27-8595-564E435A46A6}"/>
              </a:ext>
            </a:extLst>
          </p:cNvPr>
          <p:cNvSpPr/>
          <p:nvPr/>
        </p:nvSpPr>
        <p:spPr>
          <a:xfrm>
            <a:off x="9884991" y="2763383"/>
            <a:ext cx="764850" cy="3264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1F749E-34FF-234B-30C6-A6ECC126E322}"/>
              </a:ext>
            </a:extLst>
          </p:cNvPr>
          <p:cNvSpPr/>
          <p:nvPr/>
        </p:nvSpPr>
        <p:spPr>
          <a:xfrm>
            <a:off x="9682014" y="3417481"/>
            <a:ext cx="860266" cy="2921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DR241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A37B8FC-F16E-0CA1-B68F-FF2955FA8A65}"/>
              </a:ext>
            </a:extLst>
          </p:cNvPr>
          <p:cNvSpPr/>
          <p:nvPr/>
        </p:nvSpPr>
        <p:spPr>
          <a:xfrm>
            <a:off x="10729469" y="3345724"/>
            <a:ext cx="860266" cy="2921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DR242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D808114-88FD-2A60-79AC-761C68369FA7}"/>
              </a:ext>
            </a:extLst>
          </p:cNvPr>
          <p:cNvCxnSpPr>
            <a:cxnSpLocks/>
            <a:stCxn id="46" idx="2"/>
            <a:endCxn id="51" idx="0"/>
          </p:cNvCxnSpPr>
          <p:nvPr/>
        </p:nvCxnSpPr>
        <p:spPr>
          <a:xfrm rot="5400000">
            <a:off x="9409842" y="1962607"/>
            <a:ext cx="699539" cy="7613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BAF6F36-3BA6-D977-326A-C351DE46572A}"/>
              </a:ext>
            </a:extLst>
          </p:cNvPr>
          <p:cNvCxnSpPr>
            <a:cxnSpLocks/>
            <a:stCxn id="46" idx="2"/>
            <a:endCxn id="53" idx="0"/>
          </p:cNvCxnSpPr>
          <p:nvPr/>
        </p:nvCxnSpPr>
        <p:spPr>
          <a:xfrm rot="16200000" flipH="1">
            <a:off x="9818897" y="2314863"/>
            <a:ext cx="769889" cy="1271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C8F8D75-1EA3-0BFE-8ABA-54BE47A1B267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 rot="5400000">
            <a:off x="8329921" y="892048"/>
            <a:ext cx="708901" cy="29117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0DC63B2-1335-2516-4FC2-BE29F2D12759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 rot="5400000">
            <a:off x="7722994" y="265447"/>
            <a:ext cx="689227" cy="41453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E7C1225-14E1-7957-8ECB-E4D885E33270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rot="5400000">
            <a:off x="10025972" y="3176036"/>
            <a:ext cx="327621" cy="155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358C9F7-2F66-AA19-7A70-505C59097EDF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 rot="16200000" flipH="1">
            <a:off x="10585577" y="2771699"/>
            <a:ext cx="255864" cy="8921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1D77227-3F1D-C56A-7FAC-CA12D1BC4BF5}"/>
              </a:ext>
            </a:extLst>
          </p:cNvPr>
          <p:cNvSpPr/>
          <p:nvPr/>
        </p:nvSpPr>
        <p:spPr>
          <a:xfrm>
            <a:off x="11359837" y="2722146"/>
            <a:ext cx="764850" cy="3240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DR25</a:t>
            </a: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38219BAB-7FB5-15A0-AF15-75FB926BAEF6}"/>
              </a:ext>
            </a:extLst>
          </p:cNvPr>
          <p:cNvCxnSpPr>
            <a:cxnSpLocks/>
            <a:stCxn id="46" idx="2"/>
            <a:endCxn id="66" idx="0"/>
          </p:cNvCxnSpPr>
          <p:nvPr/>
        </p:nvCxnSpPr>
        <p:spPr>
          <a:xfrm rot="16200000" flipH="1">
            <a:off x="10576938" y="1556822"/>
            <a:ext cx="728652" cy="16019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9D2D9F5A-B955-88D5-BDA9-A5FCE1BAF5DE}"/>
              </a:ext>
            </a:extLst>
          </p:cNvPr>
          <p:cNvSpPr/>
          <p:nvPr/>
        </p:nvSpPr>
        <p:spPr>
          <a:xfrm>
            <a:off x="4609657" y="3658648"/>
            <a:ext cx="849451" cy="3264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DR211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5888377-1571-5BBF-ADB7-445E54F49547}"/>
              </a:ext>
            </a:extLst>
          </p:cNvPr>
          <p:cNvSpPr/>
          <p:nvPr/>
        </p:nvSpPr>
        <p:spPr>
          <a:xfrm>
            <a:off x="5555918" y="3678188"/>
            <a:ext cx="878055" cy="30693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C808740-E2D8-2F0F-FC29-7FEEACE0FA11}"/>
              </a:ext>
            </a:extLst>
          </p:cNvPr>
          <p:cNvSpPr/>
          <p:nvPr/>
        </p:nvSpPr>
        <p:spPr>
          <a:xfrm>
            <a:off x="6490086" y="3678188"/>
            <a:ext cx="849451" cy="30693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DR213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0B5114-901D-52FD-E50E-C0E2B6AAB515}"/>
              </a:ext>
            </a:extLst>
          </p:cNvPr>
          <p:cNvSpPr/>
          <p:nvPr/>
        </p:nvSpPr>
        <p:spPr>
          <a:xfrm>
            <a:off x="6992338" y="3266166"/>
            <a:ext cx="900955" cy="27004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DR221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F2F1A0-E94B-CFCF-6649-97B82064B556}"/>
              </a:ext>
            </a:extLst>
          </p:cNvPr>
          <p:cNvSpPr/>
          <p:nvPr/>
        </p:nvSpPr>
        <p:spPr>
          <a:xfrm>
            <a:off x="7949690" y="3253329"/>
            <a:ext cx="900955" cy="32725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DR222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0AF012-FD4B-9F42-1C5C-F20D61D95CA7}"/>
              </a:ext>
            </a:extLst>
          </p:cNvPr>
          <p:cNvSpPr/>
          <p:nvPr/>
        </p:nvSpPr>
        <p:spPr>
          <a:xfrm>
            <a:off x="7946095" y="4312654"/>
            <a:ext cx="894145" cy="32725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DR231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87CFE6-8F71-DF5C-BF2C-6AAD9955C825}"/>
              </a:ext>
            </a:extLst>
          </p:cNvPr>
          <p:cNvSpPr/>
          <p:nvPr/>
        </p:nvSpPr>
        <p:spPr>
          <a:xfrm>
            <a:off x="8948821" y="4277917"/>
            <a:ext cx="860266" cy="36146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DR232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FDE4C5-D793-5774-3ADA-91CA175CB847}"/>
              </a:ext>
            </a:extLst>
          </p:cNvPr>
          <p:cNvSpPr/>
          <p:nvPr/>
        </p:nvSpPr>
        <p:spPr>
          <a:xfrm>
            <a:off x="10300418" y="4229553"/>
            <a:ext cx="858103" cy="2899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DR251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8B8CA69-BDC2-E2B4-A1C6-B6199C25D1C5}"/>
              </a:ext>
            </a:extLst>
          </p:cNvPr>
          <p:cNvSpPr/>
          <p:nvPr/>
        </p:nvSpPr>
        <p:spPr>
          <a:xfrm>
            <a:off x="11221880" y="4243664"/>
            <a:ext cx="858103" cy="24859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DR252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2F9EF1F-3A15-DF40-C374-25E094F6A810}"/>
              </a:ext>
            </a:extLst>
          </p:cNvPr>
          <p:cNvCxnSpPr>
            <a:cxnSpLocks/>
            <a:stCxn id="49" idx="2"/>
            <a:endCxn id="69" idx="0"/>
          </p:cNvCxnSpPr>
          <p:nvPr/>
        </p:nvCxnSpPr>
        <p:spPr>
          <a:xfrm rot="5400000">
            <a:off x="5189940" y="2853641"/>
            <a:ext cx="649450" cy="9605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319CFEF-2127-1224-1D69-5E2BA6A85850}"/>
              </a:ext>
            </a:extLst>
          </p:cNvPr>
          <p:cNvCxnSpPr>
            <a:cxnSpLocks/>
            <a:stCxn id="49" idx="2"/>
            <a:endCxn id="70" idx="0"/>
          </p:cNvCxnSpPr>
          <p:nvPr/>
        </p:nvCxnSpPr>
        <p:spPr>
          <a:xfrm rot="5400000">
            <a:off x="5660452" y="3343693"/>
            <a:ext cx="66899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36239083-C8A4-001E-936A-657BF64DF3B2}"/>
              </a:ext>
            </a:extLst>
          </p:cNvPr>
          <p:cNvCxnSpPr>
            <a:cxnSpLocks/>
            <a:stCxn id="49" idx="2"/>
            <a:endCxn id="71" idx="0"/>
          </p:cNvCxnSpPr>
          <p:nvPr/>
        </p:nvCxnSpPr>
        <p:spPr>
          <a:xfrm rot="16200000" flipH="1">
            <a:off x="6120384" y="2883760"/>
            <a:ext cx="668990" cy="9198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C85FB3A-02E4-E47D-E1D6-7D0B362DFD5C}"/>
              </a:ext>
            </a:extLst>
          </p:cNvPr>
          <p:cNvCxnSpPr>
            <a:cxnSpLocks/>
            <a:stCxn id="50" idx="2"/>
            <a:endCxn id="72" idx="0"/>
          </p:cNvCxnSpPr>
          <p:nvPr/>
        </p:nvCxnSpPr>
        <p:spPr>
          <a:xfrm rot="16200000" flipH="1">
            <a:off x="7192259" y="3015609"/>
            <a:ext cx="286772" cy="2143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90CE9094-C94B-5A20-4E05-30B3D2C3E38F}"/>
              </a:ext>
            </a:extLst>
          </p:cNvPr>
          <p:cNvCxnSpPr>
            <a:cxnSpLocks/>
            <a:stCxn id="50" idx="2"/>
            <a:endCxn id="73" idx="0"/>
          </p:cNvCxnSpPr>
          <p:nvPr/>
        </p:nvCxnSpPr>
        <p:spPr>
          <a:xfrm rot="16200000" flipH="1">
            <a:off x="7677354" y="2530514"/>
            <a:ext cx="273935" cy="11716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E482A36-4C4E-DC0D-23F9-4EA9779C2356}"/>
              </a:ext>
            </a:extLst>
          </p:cNvPr>
          <p:cNvCxnSpPr>
            <a:cxnSpLocks/>
            <a:stCxn id="51" idx="2"/>
            <a:endCxn id="75" idx="0"/>
          </p:cNvCxnSpPr>
          <p:nvPr/>
        </p:nvCxnSpPr>
        <p:spPr>
          <a:xfrm rot="5400000">
            <a:off x="8725013" y="3623974"/>
            <a:ext cx="130788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47C13A88-4DEB-3671-683D-381902CD9A3A}"/>
              </a:ext>
            </a:extLst>
          </p:cNvPr>
          <p:cNvCxnSpPr>
            <a:cxnSpLocks/>
            <a:stCxn id="51" idx="2"/>
            <a:endCxn id="74" idx="0"/>
          </p:cNvCxnSpPr>
          <p:nvPr/>
        </p:nvCxnSpPr>
        <p:spPr>
          <a:xfrm rot="5400000">
            <a:off x="8214751" y="3148450"/>
            <a:ext cx="1342622" cy="985787"/>
          </a:xfrm>
          <a:prstGeom prst="bentConnector3">
            <a:avLst>
              <a:gd name="adj1" fmla="val 7734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98B39BC-9E1A-11F2-753F-08266B2CAEEA}"/>
              </a:ext>
            </a:extLst>
          </p:cNvPr>
          <p:cNvCxnSpPr>
            <a:cxnSpLocks/>
            <a:stCxn id="66" idx="2"/>
            <a:endCxn id="76" idx="0"/>
          </p:cNvCxnSpPr>
          <p:nvPr/>
        </p:nvCxnSpPr>
        <p:spPr>
          <a:xfrm rot="5400000">
            <a:off x="10644187" y="3131477"/>
            <a:ext cx="1183359" cy="1012792"/>
          </a:xfrm>
          <a:prstGeom prst="bentConnector3">
            <a:avLst>
              <a:gd name="adj1" fmla="val 796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88770F6B-5C38-8359-F458-9360CC95A9F8}"/>
              </a:ext>
            </a:extLst>
          </p:cNvPr>
          <p:cNvCxnSpPr>
            <a:cxnSpLocks/>
            <a:stCxn id="66" idx="2"/>
            <a:endCxn id="77" idx="0"/>
          </p:cNvCxnSpPr>
          <p:nvPr/>
        </p:nvCxnSpPr>
        <p:spPr>
          <a:xfrm rot="5400000">
            <a:off x="11097862" y="3599264"/>
            <a:ext cx="1197470" cy="91330"/>
          </a:xfrm>
          <a:prstGeom prst="bentConnector3">
            <a:avLst>
              <a:gd name="adj1" fmla="val 795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B7B8D5E-3E0E-A304-23CE-6F316AC306F0}"/>
              </a:ext>
            </a:extLst>
          </p:cNvPr>
          <p:cNvCxnSpPr>
            <a:stCxn id="4" idx="3"/>
            <a:endCxn id="46" idx="1"/>
          </p:cNvCxnSpPr>
          <p:nvPr/>
        </p:nvCxnSpPr>
        <p:spPr>
          <a:xfrm flipV="1">
            <a:off x="2381250" y="1842091"/>
            <a:ext cx="7449439" cy="23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A5B8F8D-828C-1DD9-11A8-8F094B159417}"/>
                  </a:ext>
                </a:extLst>
              </p14:cNvPr>
              <p14:cNvContentPartPr/>
              <p14:nvPr/>
            </p14:nvContentPartPr>
            <p14:xfrm>
              <a:off x="9747125" y="1902655"/>
              <a:ext cx="32760" cy="10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A5B8F8D-828C-1DD9-11A8-8F094B1594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8485" y="1894015"/>
                <a:ext cx="504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B2FB22A-85F3-7296-35B1-6F077ED3FF8E}"/>
                  </a:ext>
                </a:extLst>
              </p14:cNvPr>
              <p14:cNvContentPartPr/>
              <p14:nvPr/>
            </p14:nvContentPartPr>
            <p14:xfrm>
              <a:off x="2721005" y="1898335"/>
              <a:ext cx="6999480" cy="254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B2FB22A-85F3-7296-35B1-6F077ED3FF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2365" y="1889335"/>
                <a:ext cx="70171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1C6C584-574C-8093-0719-8BD5757673EA}"/>
                  </a:ext>
                </a:extLst>
              </p14:cNvPr>
              <p14:cNvContentPartPr/>
              <p14:nvPr/>
            </p14:nvContentPartPr>
            <p14:xfrm>
              <a:off x="759005" y="2151415"/>
              <a:ext cx="1949040" cy="5479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1C6C584-574C-8093-0719-8BD5757673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0365" y="2142415"/>
                <a:ext cx="196668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51B50D1-DD3E-D74D-FF3D-5E6C7651D282}"/>
                  </a:ext>
                </a:extLst>
              </p14:cNvPr>
              <p14:cNvContentPartPr/>
              <p14:nvPr/>
            </p14:nvContentPartPr>
            <p14:xfrm>
              <a:off x="1737845" y="2181295"/>
              <a:ext cx="642600" cy="5644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51B50D1-DD3E-D74D-FF3D-5E6C7651D2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28845" y="2172655"/>
                <a:ext cx="6602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438D7E9-5D4A-42A7-8B15-3077BF69D6FC}"/>
                  </a:ext>
                </a:extLst>
              </p14:cNvPr>
              <p14:cNvContentPartPr/>
              <p14:nvPr/>
            </p14:nvContentPartPr>
            <p14:xfrm>
              <a:off x="2751605" y="2151415"/>
              <a:ext cx="304560" cy="579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438D7E9-5D4A-42A7-8B15-3077BF69D6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42605" y="2142415"/>
                <a:ext cx="32220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C4B7A18-803E-D158-343E-15D33D7DEA3B}"/>
                  </a:ext>
                </a:extLst>
              </p14:cNvPr>
              <p14:cNvContentPartPr/>
              <p14:nvPr/>
            </p14:nvContentPartPr>
            <p14:xfrm>
              <a:off x="3826205" y="2126575"/>
              <a:ext cx="338040" cy="6526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C4B7A18-803E-D158-343E-15D33D7DEA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17565" y="2117935"/>
                <a:ext cx="35568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98E6D49-02EF-B72D-FB25-31647D41FCF6}"/>
                  </a:ext>
                </a:extLst>
              </p14:cNvPr>
              <p14:cNvContentPartPr/>
              <p14:nvPr/>
            </p14:nvContentPartPr>
            <p14:xfrm>
              <a:off x="4561325" y="2057095"/>
              <a:ext cx="358560" cy="7304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98E6D49-02EF-B72D-FB25-31647D41FC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52685" y="2048095"/>
                <a:ext cx="376200" cy="7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8BF3653-FD69-88AE-6797-8920A4770773}"/>
                  </a:ext>
                </a:extLst>
              </p14:cNvPr>
              <p14:cNvContentPartPr/>
              <p14:nvPr/>
            </p14:nvContentPartPr>
            <p14:xfrm>
              <a:off x="1793645" y="3195055"/>
              <a:ext cx="226800" cy="932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8BF3653-FD69-88AE-6797-8920A477077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84645" y="3186055"/>
                <a:ext cx="2444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FBF1A0D-AC91-7ECE-5C98-167E46B2A450}"/>
                  </a:ext>
                </a:extLst>
              </p14:cNvPr>
              <p14:cNvContentPartPr/>
              <p14:nvPr/>
            </p14:nvContentPartPr>
            <p14:xfrm>
              <a:off x="2032325" y="3294415"/>
              <a:ext cx="4941360" cy="372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FBF1A0D-AC91-7ECE-5C98-167E46B2A4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23325" y="3285775"/>
                <a:ext cx="495900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768A895C-30D9-2CA1-9AEF-B779A2A147C4}"/>
                  </a:ext>
                </a:extLst>
              </p14:cNvPr>
              <p14:cNvContentPartPr/>
              <p14:nvPr/>
            </p14:nvContentPartPr>
            <p14:xfrm>
              <a:off x="3980223" y="3170340"/>
              <a:ext cx="3908880" cy="2734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768A895C-30D9-2CA1-9AEF-B779A2A147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1223" y="3161340"/>
                <a:ext cx="3926520" cy="27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9E228D8-03F5-F2A0-3E62-C8584E3A43E5}"/>
                  </a:ext>
                </a:extLst>
              </p14:cNvPr>
              <p14:cNvContentPartPr/>
              <p14:nvPr/>
            </p14:nvContentPartPr>
            <p14:xfrm>
              <a:off x="7896303" y="3705300"/>
              <a:ext cx="2224080" cy="19749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9E228D8-03F5-F2A0-3E62-C8584E3A43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87303" y="3696660"/>
                <a:ext cx="2241720" cy="19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0DFC37-67EE-5064-5751-103188AC6CFC}"/>
              </a:ext>
            </a:extLst>
          </p:cNvPr>
          <p:cNvGrpSpPr/>
          <p:nvPr/>
        </p:nvGrpSpPr>
        <p:grpSpPr>
          <a:xfrm>
            <a:off x="765125" y="3180060"/>
            <a:ext cx="3833218" cy="1960200"/>
            <a:chOff x="765125" y="3180060"/>
            <a:chExt cx="3833218" cy="19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2899591-0743-9E3E-7483-F442CAB8551A}"/>
                    </a:ext>
                  </a:extLst>
                </p14:cNvPr>
                <p14:cNvContentPartPr/>
                <p14:nvPr/>
              </p14:nvContentPartPr>
              <p14:xfrm>
                <a:off x="4302783" y="3180060"/>
                <a:ext cx="295560" cy="1960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2899591-0743-9E3E-7483-F442CAB855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3783" y="3171060"/>
                  <a:ext cx="313200" cy="19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6D1254-B88B-3216-54A7-D627B90DC81F}"/>
                    </a:ext>
                  </a:extLst>
                </p14:cNvPr>
                <p14:cNvContentPartPr/>
                <p14:nvPr/>
              </p14:nvContentPartPr>
              <p14:xfrm>
                <a:off x="765125" y="3229975"/>
                <a:ext cx="3815280" cy="984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6D1254-B88B-3216-54A7-D627B90DC8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6125" y="3220975"/>
                  <a:ext cx="383292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014D9CD-38DA-146F-2735-7AA230D3BDDB}"/>
                    </a:ext>
                  </a:extLst>
                </p14:cNvPr>
                <p14:cNvContentPartPr/>
                <p14:nvPr/>
              </p14:nvContentPartPr>
              <p14:xfrm>
                <a:off x="4470245" y="3978775"/>
                <a:ext cx="121680" cy="133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014D9CD-38DA-146F-2735-7AA230D3BD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61605" y="3970135"/>
                  <a:ext cx="13932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334AC58-B498-9C2F-11EC-D375380105A1}"/>
                  </a:ext>
                </a:extLst>
              </p14:cNvPr>
              <p14:cNvContentPartPr/>
              <p14:nvPr/>
            </p14:nvContentPartPr>
            <p14:xfrm>
              <a:off x="2911805" y="3170215"/>
              <a:ext cx="5113800" cy="1999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334AC58-B498-9C2F-11EC-D375380105A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03165" y="3161215"/>
                <a:ext cx="5131440" cy="20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386808A-4120-3260-43C1-5BF1625CFB7F}"/>
                  </a:ext>
                </a:extLst>
              </p14:cNvPr>
              <p14:cNvContentPartPr/>
              <p14:nvPr/>
            </p14:nvContentPartPr>
            <p14:xfrm>
              <a:off x="7810325" y="4685815"/>
              <a:ext cx="185760" cy="72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386808A-4120-3260-43C1-5BF1625CFB7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01325" y="4677175"/>
                <a:ext cx="2034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CC12308-F5DB-C74B-2BDB-B24BAB8FD411}"/>
                  </a:ext>
                </a:extLst>
              </p14:cNvPr>
              <p14:cNvContentPartPr/>
              <p14:nvPr/>
            </p14:nvContentPartPr>
            <p14:xfrm>
              <a:off x="4601583" y="4854780"/>
              <a:ext cx="5903280" cy="14918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CC12308-F5DB-C74B-2BDB-B24BAB8FD41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92583" y="4846140"/>
                <a:ext cx="5920920" cy="15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714E8DA-1402-75F9-21C9-982D544B40D5}"/>
                  </a:ext>
                </a:extLst>
              </p14:cNvPr>
              <p14:cNvContentPartPr/>
              <p14:nvPr/>
            </p14:nvContentPartPr>
            <p14:xfrm>
              <a:off x="10340343" y="4515660"/>
              <a:ext cx="219960" cy="3398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714E8DA-1402-75F9-21C9-982D544B40D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31343" y="4507020"/>
                <a:ext cx="237600" cy="3574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A03D732-0E3E-D633-F529-E3193F75C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66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0"/>
    </mc:Choice>
    <mc:Fallback xmlns="">
      <p:transition spd="slow" advTm="12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C49B-B925-B549-AA0C-91F5C057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Tabularized FRs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66194-C008-B5D7-617E-75F1817C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486" y="0"/>
            <a:ext cx="513651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7E2C9-D5ED-A3C6-9995-38DBE019980C}"/>
              </a:ext>
            </a:extLst>
          </p:cNvPr>
          <p:cNvSpPr txBox="1"/>
          <p:nvPr/>
        </p:nvSpPr>
        <p:spPr>
          <a:xfrm>
            <a:off x="838200" y="1470720"/>
            <a:ext cx="53790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the broken-down look at the axiomatic based 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Note the distinctions now created relative to the function structure diagram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Inclusion of Stopping Ability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Motor Feedback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Etc</a:t>
            </a:r>
            <a:r>
              <a:rPr lang="en-US" sz="2400" dirty="0"/>
              <a:t>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FC3BD01-60E7-F5C0-C646-5FE2AC3D3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577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56"/>
    </mc:Choice>
    <mc:Fallback xmlns="">
      <p:transition spd="slow" advTm="23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36E7-9A1B-60EF-22A9-131402C5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History of Cobot Development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F6AD2-70B7-6D95-FF77-EF54F6EAF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7411"/>
            <a:ext cx="3404131" cy="2121589"/>
          </a:xfrm>
          <a:prstGeom prst="rect">
            <a:avLst/>
          </a:prstGeom>
        </p:spPr>
      </p:pic>
      <p:pic>
        <p:nvPicPr>
          <p:cNvPr id="7" name="Picture 6" descr="A robotic arm with many wires&#10;&#10;Description automatically generated">
            <a:extLst>
              <a:ext uri="{FF2B5EF4-FFF2-40B4-BE49-F238E27FC236}">
                <a16:creationId xmlns:a16="http://schemas.microsoft.com/office/drawing/2014/main" id="{05C184F2-2BE8-204F-B9A1-13F4FEF37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117" y="1307411"/>
            <a:ext cx="2602482" cy="212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3777AB-B95B-1615-8869-06414C7E8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353" y="1230086"/>
            <a:ext cx="3576693" cy="3038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EC4BDF-12C9-5F95-E09F-99F4F7B88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89794"/>
            <a:ext cx="3447582" cy="21215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788FEE-B4D8-04C8-2CAC-70B025DB4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076" y="4489794"/>
            <a:ext cx="3221213" cy="1922252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AE5EA23F-38E6-660A-EC8B-AC16E9BEF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94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70"/>
    </mc:Choice>
    <mc:Fallback xmlns="">
      <p:transition spd="slow" advTm="135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89A8-3893-581A-F1F4-FAA6D063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063B-5E65-1559-402C-B5DB1BC3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Tabularized DRs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F5D23-907B-244D-AA4A-84EC9BF6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459" y="0"/>
            <a:ext cx="456054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B91128-813A-59B2-3319-CCF392821BB9}"/>
              </a:ext>
            </a:extLst>
          </p:cNvPr>
          <p:cNvSpPr txBox="1"/>
          <p:nvPr/>
        </p:nvSpPr>
        <p:spPr>
          <a:xfrm>
            <a:off x="838200" y="1470720"/>
            <a:ext cx="53790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the detailed look at the various physical parameters that need to address the 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Note the greater granularity relative to the morph matrix since this is attempting to quality that analysis’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Overall the components identified are largely similar just more fleshed out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85A9907-1BFC-9728-FC10-0A7FA9DF3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323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13"/>
    </mc:Choice>
    <mc:Fallback xmlns="">
      <p:transition spd="slow" advTm="37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8141-4932-09B9-B574-52F0C1E9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1" y="-102652"/>
            <a:ext cx="10515600" cy="1325563"/>
          </a:xfrm>
        </p:spPr>
        <p:txBody>
          <a:bodyPr/>
          <a:lstStyle/>
          <a:p>
            <a:r>
              <a:rPr lang="en-US" dirty="0"/>
              <a:t>Cascaded Domain Mapping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221C0A-ABF4-E755-D74B-BFCEB015E5EE}"/>
              </a:ext>
            </a:extLst>
          </p:cNvPr>
          <p:cNvSpPr/>
          <p:nvPr/>
        </p:nvSpPr>
        <p:spPr>
          <a:xfrm>
            <a:off x="9320169" y="394282"/>
            <a:ext cx="2871831" cy="646371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DR1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DR11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DR113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DR12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DR121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DR1211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DR13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DR14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DR141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DR142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DR143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DR2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DR21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DR211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DR22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DR221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DR23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DR231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DR24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DR241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DR25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DR251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DR3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DR4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DR5</a:t>
            </a:r>
          </a:p>
          <a:p>
            <a:pPr marL="285750" indent="-285750" algn="ctr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DR6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B5FEDF-24DD-AFA4-53A7-9E88E01CD962}"/>
              </a:ext>
            </a:extLst>
          </p:cNvPr>
          <p:cNvSpPr/>
          <p:nvPr/>
        </p:nvSpPr>
        <p:spPr>
          <a:xfrm>
            <a:off x="0" y="1802748"/>
            <a:ext cx="1339701" cy="32525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CN1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CN2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CN3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CN4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CN5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CN6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CN7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CN8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CN9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EDA90E-46CF-9663-9979-A0554E032E78}"/>
              </a:ext>
            </a:extLst>
          </p:cNvPr>
          <p:cNvSpPr/>
          <p:nvPr/>
        </p:nvSpPr>
        <p:spPr>
          <a:xfrm>
            <a:off x="4312337" y="1241571"/>
            <a:ext cx="2633748" cy="561642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FR1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FR11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FR12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FR121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FR13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FR14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FR141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FR142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FR143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FR2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FR21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FR22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FR23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FR24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FR25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FR3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FR4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FR5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FR6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FR7</a:t>
            </a: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46D2C-1B15-A0B1-2B1C-CAC92931E4EB}"/>
              </a:ext>
            </a:extLst>
          </p:cNvPr>
          <p:cNvCxnSpPr/>
          <p:nvPr/>
        </p:nvCxnSpPr>
        <p:spPr>
          <a:xfrm flipV="1">
            <a:off x="1023457" y="1464185"/>
            <a:ext cx="4286774" cy="893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217CDA-2DCF-AE10-5594-9994C471C893}"/>
              </a:ext>
            </a:extLst>
          </p:cNvPr>
          <p:cNvCxnSpPr>
            <a:cxnSpLocks/>
          </p:cNvCxnSpPr>
          <p:nvPr/>
        </p:nvCxnSpPr>
        <p:spPr>
          <a:xfrm flipV="1">
            <a:off x="1112108" y="1464185"/>
            <a:ext cx="4198123" cy="1114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B99A65-071E-1241-51D3-958D78672F59}"/>
              </a:ext>
            </a:extLst>
          </p:cNvPr>
          <p:cNvCxnSpPr>
            <a:cxnSpLocks/>
          </p:cNvCxnSpPr>
          <p:nvPr/>
        </p:nvCxnSpPr>
        <p:spPr>
          <a:xfrm>
            <a:off x="1112108" y="2858530"/>
            <a:ext cx="4198123" cy="1079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756071-99DB-ADBB-E19A-5715AF1A7BEF}"/>
              </a:ext>
            </a:extLst>
          </p:cNvPr>
          <p:cNvCxnSpPr>
            <a:cxnSpLocks/>
          </p:cNvCxnSpPr>
          <p:nvPr/>
        </p:nvCxnSpPr>
        <p:spPr>
          <a:xfrm>
            <a:off x="1112108" y="3146854"/>
            <a:ext cx="4198123" cy="790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4AE172-1EC0-D06E-249F-6F5C1C4DFCFE}"/>
              </a:ext>
            </a:extLst>
          </p:cNvPr>
          <p:cNvCxnSpPr>
            <a:cxnSpLocks/>
          </p:cNvCxnSpPr>
          <p:nvPr/>
        </p:nvCxnSpPr>
        <p:spPr>
          <a:xfrm>
            <a:off x="1112108" y="3429000"/>
            <a:ext cx="4198123" cy="508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EAF98D-D942-C794-3965-541F7A738287}"/>
              </a:ext>
            </a:extLst>
          </p:cNvPr>
          <p:cNvCxnSpPr>
            <a:cxnSpLocks/>
          </p:cNvCxnSpPr>
          <p:nvPr/>
        </p:nvCxnSpPr>
        <p:spPr>
          <a:xfrm>
            <a:off x="1112108" y="3711388"/>
            <a:ext cx="4198123" cy="226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7F51-004B-907C-9AE4-B1C0A39F4F83}"/>
              </a:ext>
            </a:extLst>
          </p:cNvPr>
          <p:cNvCxnSpPr>
            <a:cxnSpLocks/>
          </p:cNvCxnSpPr>
          <p:nvPr/>
        </p:nvCxnSpPr>
        <p:spPr>
          <a:xfrm>
            <a:off x="1112108" y="3937686"/>
            <a:ext cx="4135233" cy="1931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E7CDD5-6FC6-2F46-D7DC-7CA43AF1F1BE}"/>
              </a:ext>
            </a:extLst>
          </p:cNvPr>
          <p:cNvCxnSpPr>
            <a:cxnSpLocks/>
          </p:cNvCxnSpPr>
          <p:nvPr/>
        </p:nvCxnSpPr>
        <p:spPr>
          <a:xfrm>
            <a:off x="1112108" y="3711388"/>
            <a:ext cx="4135233" cy="1846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3D9656-82C0-2056-D92F-3DCFA2D10915}"/>
              </a:ext>
            </a:extLst>
          </p:cNvPr>
          <p:cNvCxnSpPr>
            <a:cxnSpLocks/>
          </p:cNvCxnSpPr>
          <p:nvPr/>
        </p:nvCxnSpPr>
        <p:spPr>
          <a:xfrm>
            <a:off x="1112108" y="4279558"/>
            <a:ext cx="4135233" cy="1810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03ED4B3-303B-CAFD-929D-FC5E4D28D714}"/>
              </a:ext>
            </a:extLst>
          </p:cNvPr>
          <p:cNvCxnSpPr>
            <a:cxnSpLocks/>
          </p:cNvCxnSpPr>
          <p:nvPr/>
        </p:nvCxnSpPr>
        <p:spPr>
          <a:xfrm>
            <a:off x="1112108" y="4279558"/>
            <a:ext cx="4135233" cy="2127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210C28-B346-F797-DA26-B47E19809DCF}"/>
              </a:ext>
            </a:extLst>
          </p:cNvPr>
          <p:cNvCxnSpPr>
            <a:cxnSpLocks/>
          </p:cNvCxnSpPr>
          <p:nvPr/>
        </p:nvCxnSpPr>
        <p:spPr>
          <a:xfrm>
            <a:off x="1023457" y="4500695"/>
            <a:ext cx="4286774" cy="2163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2927D8-0183-3A4A-0235-35E1117954A5}"/>
              </a:ext>
            </a:extLst>
          </p:cNvPr>
          <p:cNvCxnSpPr>
            <a:cxnSpLocks/>
          </p:cNvCxnSpPr>
          <p:nvPr/>
        </p:nvCxnSpPr>
        <p:spPr>
          <a:xfrm flipV="1">
            <a:off x="5948191" y="611619"/>
            <a:ext cx="4472031" cy="80547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DAECF9-57B5-E3EA-EC58-929502CFFDC1}"/>
              </a:ext>
            </a:extLst>
          </p:cNvPr>
          <p:cNvCxnSpPr>
            <a:cxnSpLocks/>
          </p:cNvCxnSpPr>
          <p:nvPr/>
        </p:nvCxnSpPr>
        <p:spPr>
          <a:xfrm flipH="1">
            <a:off x="6096000" y="661182"/>
            <a:ext cx="4324222" cy="1048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95C397-A591-90EE-2693-9172950E7B4E}"/>
              </a:ext>
            </a:extLst>
          </p:cNvPr>
          <p:cNvCxnSpPr>
            <a:cxnSpLocks/>
          </p:cNvCxnSpPr>
          <p:nvPr/>
        </p:nvCxnSpPr>
        <p:spPr>
          <a:xfrm flipH="1">
            <a:off x="6154615" y="661182"/>
            <a:ext cx="4265607" cy="1301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F41E41-A20D-5A72-8370-58006C3D9D55}"/>
              </a:ext>
            </a:extLst>
          </p:cNvPr>
          <p:cNvCxnSpPr>
            <a:cxnSpLocks/>
          </p:cNvCxnSpPr>
          <p:nvPr/>
        </p:nvCxnSpPr>
        <p:spPr>
          <a:xfrm flipH="1">
            <a:off x="6154615" y="661182"/>
            <a:ext cx="4265607" cy="1842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26FB51F-6EFA-5584-8875-AD1AA3525A5F}"/>
              </a:ext>
            </a:extLst>
          </p:cNvPr>
          <p:cNvCxnSpPr>
            <a:cxnSpLocks/>
          </p:cNvCxnSpPr>
          <p:nvPr/>
        </p:nvCxnSpPr>
        <p:spPr>
          <a:xfrm flipH="1">
            <a:off x="6154615" y="661182"/>
            <a:ext cx="4265607" cy="21382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C3EFA82-0B8E-EA1F-BE0C-B1572FE9CE3F}"/>
              </a:ext>
            </a:extLst>
          </p:cNvPr>
          <p:cNvCxnSpPr/>
          <p:nvPr/>
        </p:nvCxnSpPr>
        <p:spPr>
          <a:xfrm>
            <a:off x="10368116" y="860323"/>
            <a:ext cx="0" cy="216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82CE40-51FF-36C2-086D-B926E48C4823}"/>
              </a:ext>
            </a:extLst>
          </p:cNvPr>
          <p:cNvCxnSpPr>
            <a:cxnSpLocks/>
          </p:cNvCxnSpPr>
          <p:nvPr/>
        </p:nvCxnSpPr>
        <p:spPr>
          <a:xfrm flipV="1">
            <a:off x="6091725" y="1076632"/>
            <a:ext cx="4226338" cy="704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1CE615-CADC-8EA5-E5F3-F065030CF36A}"/>
              </a:ext>
            </a:extLst>
          </p:cNvPr>
          <p:cNvCxnSpPr>
            <a:cxnSpLocks/>
          </p:cNvCxnSpPr>
          <p:nvPr/>
        </p:nvCxnSpPr>
        <p:spPr>
          <a:xfrm flipV="1">
            <a:off x="6201177" y="1339403"/>
            <a:ext cx="4116886" cy="682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E4F1D9-3C6B-52CE-01AF-ADC3F570F121}"/>
              </a:ext>
            </a:extLst>
          </p:cNvPr>
          <p:cNvCxnSpPr>
            <a:cxnSpLocks/>
          </p:cNvCxnSpPr>
          <p:nvPr/>
        </p:nvCxnSpPr>
        <p:spPr>
          <a:xfrm flipH="1">
            <a:off x="6091725" y="1564783"/>
            <a:ext cx="4226338" cy="689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78E560D-45C2-6F50-F9F8-4C41F24145B8}"/>
              </a:ext>
            </a:extLst>
          </p:cNvPr>
          <p:cNvCxnSpPr>
            <a:cxnSpLocks/>
          </p:cNvCxnSpPr>
          <p:nvPr/>
        </p:nvCxnSpPr>
        <p:spPr>
          <a:xfrm flipV="1">
            <a:off x="6154615" y="1802748"/>
            <a:ext cx="4084089" cy="502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4770670-EE2B-4802-1BC2-6288E336881C}"/>
              </a:ext>
            </a:extLst>
          </p:cNvPr>
          <p:cNvCxnSpPr>
            <a:cxnSpLocks/>
          </p:cNvCxnSpPr>
          <p:nvPr/>
        </p:nvCxnSpPr>
        <p:spPr>
          <a:xfrm flipV="1">
            <a:off x="6154615" y="2091018"/>
            <a:ext cx="4163448" cy="487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6949470-4FE7-3BCB-A6A5-B191016939FA}"/>
              </a:ext>
            </a:extLst>
          </p:cNvPr>
          <p:cNvCxnSpPr>
            <a:cxnSpLocks/>
          </p:cNvCxnSpPr>
          <p:nvPr/>
        </p:nvCxnSpPr>
        <p:spPr>
          <a:xfrm flipV="1">
            <a:off x="6091725" y="2345650"/>
            <a:ext cx="4206561" cy="483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AA84A1F-DE16-ECCE-8ECD-BD276248FA36}"/>
              </a:ext>
            </a:extLst>
          </p:cNvPr>
          <p:cNvCxnSpPr>
            <a:cxnSpLocks/>
          </p:cNvCxnSpPr>
          <p:nvPr/>
        </p:nvCxnSpPr>
        <p:spPr>
          <a:xfrm flipH="1">
            <a:off x="6201177" y="2334730"/>
            <a:ext cx="4033788" cy="749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775A9AC-C803-C7B2-9E86-2F3BFF0C6E69}"/>
              </a:ext>
            </a:extLst>
          </p:cNvPr>
          <p:cNvCxnSpPr>
            <a:cxnSpLocks/>
          </p:cNvCxnSpPr>
          <p:nvPr/>
        </p:nvCxnSpPr>
        <p:spPr>
          <a:xfrm flipH="1">
            <a:off x="6224789" y="2374353"/>
            <a:ext cx="3945465" cy="932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1D1EAF7-1965-A50C-3750-F07C3B93A597}"/>
              </a:ext>
            </a:extLst>
          </p:cNvPr>
          <p:cNvCxnSpPr>
            <a:cxnSpLocks/>
          </p:cNvCxnSpPr>
          <p:nvPr/>
        </p:nvCxnSpPr>
        <p:spPr>
          <a:xfrm flipH="1">
            <a:off x="6201177" y="2382378"/>
            <a:ext cx="4027692" cy="1238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7E97582-0565-2389-F8F5-2F4E3359253D}"/>
              </a:ext>
            </a:extLst>
          </p:cNvPr>
          <p:cNvCxnSpPr>
            <a:cxnSpLocks/>
          </p:cNvCxnSpPr>
          <p:nvPr/>
        </p:nvCxnSpPr>
        <p:spPr>
          <a:xfrm flipV="1">
            <a:off x="6224789" y="2573084"/>
            <a:ext cx="4013915" cy="5113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D501649-F85D-7F5F-34D8-BADF0F430A88}"/>
              </a:ext>
            </a:extLst>
          </p:cNvPr>
          <p:cNvCxnSpPr>
            <a:cxnSpLocks/>
          </p:cNvCxnSpPr>
          <p:nvPr/>
        </p:nvCxnSpPr>
        <p:spPr>
          <a:xfrm flipV="1">
            <a:off x="6262599" y="2792515"/>
            <a:ext cx="4013915" cy="5113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7FBA0B5-BFD8-A005-C9F4-FF273A915927}"/>
              </a:ext>
            </a:extLst>
          </p:cNvPr>
          <p:cNvCxnSpPr>
            <a:cxnSpLocks/>
          </p:cNvCxnSpPr>
          <p:nvPr/>
        </p:nvCxnSpPr>
        <p:spPr>
          <a:xfrm flipV="1">
            <a:off x="6267612" y="3092644"/>
            <a:ext cx="4013915" cy="5113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2B8746D-3D33-C629-AC43-EC9571070633}"/>
              </a:ext>
            </a:extLst>
          </p:cNvPr>
          <p:cNvCxnSpPr>
            <a:cxnSpLocks/>
          </p:cNvCxnSpPr>
          <p:nvPr/>
        </p:nvCxnSpPr>
        <p:spPr>
          <a:xfrm flipV="1">
            <a:off x="6022095" y="3264484"/>
            <a:ext cx="4346021" cy="6254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248F46-BC0F-0645-26CB-2E7BAE9BF659}"/>
              </a:ext>
            </a:extLst>
          </p:cNvPr>
          <p:cNvCxnSpPr>
            <a:cxnSpLocks/>
          </p:cNvCxnSpPr>
          <p:nvPr/>
        </p:nvCxnSpPr>
        <p:spPr>
          <a:xfrm flipH="1">
            <a:off x="6022095" y="3296207"/>
            <a:ext cx="4295968" cy="905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7B8BD37-68DA-9FE5-354E-C7B6C4C31484}"/>
              </a:ext>
            </a:extLst>
          </p:cNvPr>
          <p:cNvCxnSpPr>
            <a:cxnSpLocks/>
          </p:cNvCxnSpPr>
          <p:nvPr/>
        </p:nvCxnSpPr>
        <p:spPr>
          <a:xfrm flipH="1">
            <a:off x="6091725" y="3311446"/>
            <a:ext cx="4184789" cy="1145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F16BBA4-A106-924B-D952-48300F221D6E}"/>
              </a:ext>
            </a:extLst>
          </p:cNvPr>
          <p:cNvCxnSpPr>
            <a:cxnSpLocks/>
          </p:cNvCxnSpPr>
          <p:nvPr/>
        </p:nvCxnSpPr>
        <p:spPr>
          <a:xfrm flipH="1">
            <a:off x="6106047" y="3319108"/>
            <a:ext cx="4192239" cy="1405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E9ECBB1-E094-5FB0-4D07-5E2D33FD2203}"/>
              </a:ext>
            </a:extLst>
          </p:cNvPr>
          <p:cNvCxnSpPr>
            <a:cxnSpLocks/>
          </p:cNvCxnSpPr>
          <p:nvPr/>
        </p:nvCxnSpPr>
        <p:spPr>
          <a:xfrm flipH="1">
            <a:off x="6138287" y="3343228"/>
            <a:ext cx="4174321" cy="1649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97DDF7A-CAD8-176C-88A7-EFEAB83AE663}"/>
              </a:ext>
            </a:extLst>
          </p:cNvPr>
          <p:cNvCxnSpPr>
            <a:cxnSpLocks/>
          </p:cNvCxnSpPr>
          <p:nvPr/>
        </p:nvCxnSpPr>
        <p:spPr>
          <a:xfrm flipH="1">
            <a:off x="6148519" y="3376281"/>
            <a:ext cx="4142317" cy="1872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57A449B-F05F-26D6-1B35-0726E1E2C0A0}"/>
              </a:ext>
            </a:extLst>
          </p:cNvPr>
          <p:cNvCxnSpPr>
            <a:cxnSpLocks/>
          </p:cNvCxnSpPr>
          <p:nvPr/>
        </p:nvCxnSpPr>
        <p:spPr>
          <a:xfrm flipV="1">
            <a:off x="6022095" y="3748879"/>
            <a:ext cx="4264651" cy="404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75D87E4-44D1-FAFE-21BB-C631C39909BD}"/>
              </a:ext>
            </a:extLst>
          </p:cNvPr>
          <p:cNvCxnSpPr/>
          <p:nvPr/>
        </p:nvCxnSpPr>
        <p:spPr>
          <a:xfrm>
            <a:off x="10379756" y="3513008"/>
            <a:ext cx="0" cy="216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0535EE0-C696-5C3F-6A34-E06D93D5AE9B}"/>
              </a:ext>
            </a:extLst>
          </p:cNvPr>
          <p:cNvCxnSpPr/>
          <p:nvPr/>
        </p:nvCxnSpPr>
        <p:spPr>
          <a:xfrm>
            <a:off x="10389588" y="3985243"/>
            <a:ext cx="0" cy="216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95E958E-AC55-7340-7B6A-C75E52CD5B0C}"/>
              </a:ext>
            </a:extLst>
          </p:cNvPr>
          <p:cNvCxnSpPr/>
          <p:nvPr/>
        </p:nvCxnSpPr>
        <p:spPr>
          <a:xfrm>
            <a:off x="10420222" y="4496231"/>
            <a:ext cx="0" cy="216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C6201CF-B636-C6F6-3C75-A4E317032BD7}"/>
              </a:ext>
            </a:extLst>
          </p:cNvPr>
          <p:cNvCxnSpPr/>
          <p:nvPr/>
        </p:nvCxnSpPr>
        <p:spPr>
          <a:xfrm>
            <a:off x="10436903" y="4968482"/>
            <a:ext cx="0" cy="216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38D2132-026A-3C24-ECEC-6CDDF044BE3C}"/>
              </a:ext>
            </a:extLst>
          </p:cNvPr>
          <p:cNvCxnSpPr/>
          <p:nvPr/>
        </p:nvCxnSpPr>
        <p:spPr>
          <a:xfrm>
            <a:off x="10436903" y="5472206"/>
            <a:ext cx="0" cy="216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3EF5652-3D25-8698-D304-7807E0C60E32}"/>
              </a:ext>
            </a:extLst>
          </p:cNvPr>
          <p:cNvCxnSpPr>
            <a:cxnSpLocks/>
          </p:cNvCxnSpPr>
          <p:nvPr/>
        </p:nvCxnSpPr>
        <p:spPr>
          <a:xfrm flipV="1">
            <a:off x="6168937" y="4240214"/>
            <a:ext cx="4149126" cy="248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6E1700F-9A1A-AB40-E71F-526761C09E9D}"/>
              </a:ext>
            </a:extLst>
          </p:cNvPr>
          <p:cNvCxnSpPr>
            <a:cxnSpLocks/>
          </p:cNvCxnSpPr>
          <p:nvPr/>
        </p:nvCxnSpPr>
        <p:spPr>
          <a:xfrm flipV="1">
            <a:off x="6096000" y="4704358"/>
            <a:ext cx="4142704" cy="50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75CDEE2-C36D-2632-A180-DD9EFC7F98F5}"/>
              </a:ext>
            </a:extLst>
          </p:cNvPr>
          <p:cNvCxnSpPr>
            <a:cxnSpLocks/>
          </p:cNvCxnSpPr>
          <p:nvPr/>
        </p:nvCxnSpPr>
        <p:spPr>
          <a:xfrm>
            <a:off x="6107689" y="5062688"/>
            <a:ext cx="4204919" cy="130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B64A4C0-6C97-12E7-92FE-1BC0C0A8281D}"/>
              </a:ext>
            </a:extLst>
          </p:cNvPr>
          <p:cNvCxnSpPr>
            <a:cxnSpLocks/>
          </p:cNvCxnSpPr>
          <p:nvPr/>
        </p:nvCxnSpPr>
        <p:spPr>
          <a:xfrm>
            <a:off x="6124594" y="5290730"/>
            <a:ext cx="4125799" cy="395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AF95A58-81C9-9F53-D49A-943C70B390B7}"/>
              </a:ext>
            </a:extLst>
          </p:cNvPr>
          <p:cNvCxnSpPr>
            <a:cxnSpLocks/>
          </p:cNvCxnSpPr>
          <p:nvPr/>
        </p:nvCxnSpPr>
        <p:spPr>
          <a:xfrm flipV="1">
            <a:off x="5982055" y="4312202"/>
            <a:ext cx="4330553" cy="122451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05C7BF8-D9BB-036E-035B-7CAB618E5DB1}"/>
              </a:ext>
            </a:extLst>
          </p:cNvPr>
          <p:cNvCxnSpPr>
            <a:cxnSpLocks/>
          </p:cNvCxnSpPr>
          <p:nvPr/>
        </p:nvCxnSpPr>
        <p:spPr>
          <a:xfrm>
            <a:off x="5982055" y="5854031"/>
            <a:ext cx="4386061" cy="10498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5356318-5B65-D8AD-7220-F4A233FADD08}"/>
              </a:ext>
            </a:extLst>
          </p:cNvPr>
          <p:cNvCxnSpPr>
            <a:cxnSpLocks/>
          </p:cNvCxnSpPr>
          <p:nvPr/>
        </p:nvCxnSpPr>
        <p:spPr>
          <a:xfrm>
            <a:off x="5961389" y="6114417"/>
            <a:ext cx="4386061" cy="10498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910FC1C-4F46-E0DD-73F7-2BF9413A7AD8}"/>
              </a:ext>
            </a:extLst>
          </p:cNvPr>
          <p:cNvCxnSpPr>
            <a:cxnSpLocks/>
          </p:cNvCxnSpPr>
          <p:nvPr/>
        </p:nvCxnSpPr>
        <p:spPr>
          <a:xfrm>
            <a:off x="5982054" y="6399524"/>
            <a:ext cx="4397702" cy="3220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FC266EA-F08E-5623-6BA8-C6B4CAB80AFE}"/>
              </a:ext>
            </a:extLst>
          </p:cNvPr>
          <p:cNvCxnSpPr>
            <a:cxnSpLocks/>
          </p:cNvCxnSpPr>
          <p:nvPr/>
        </p:nvCxnSpPr>
        <p:spPr>
          <a:xfrm>
            <a:off x="5985268" y="6672215"/>
            <a:ext cx="4397702" cy="3220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10C769E-AE36-73BC-E914-7FA4AAE10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215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30"/>
    </mc:Choice>
    <mc:Fallback xmlns="">
      <p:transition spd="slow" advTm="44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5532-2FAB-3FC2-87D1-0937EC78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Axiom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A2F3-BD74-D31E-F4B5-0147F313A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the design is highly independent except for one, FR3, which relates to the motors since they also serve to exchange electrical energy to mechanical energy and generate velocity</a:t>
            </a:r>
          </a:p>
          <a:p>
            <a:r>
              <a:rPr lang="en-US" dirty="0" err="1"/>
              <a:t>Axiomtic</a:t>
            </a:r>
            <a:r>
              <a:rPr lang="en-US" dirty="0"/>
              <a:t> Design Matrix 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B08B1-21CB-B5F1-D49D-87236EDB3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073" y="3091975"/>
            <a:ext cx="6563641" cy="34009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3F14D4F-3E13-8846-614B-81C8B8A5A4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088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23"/>
    </mc:Choice>
    <mc:Fallback xmlns="">
      <p:transition spd="slow" advTm="33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7CE22-E666-A93D-11DD-1026F5A12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956C4C-C714-160F-97FF-4EC96ACF1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Customized Product Line &amp; Future Work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4FDFD4-68DE-C810-B149-0879408DEB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can we glean from the axiomatic analysis about the Universal Robotics Product line and what more can be explored here?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7603F1-7120-2E5A-B834-0D57F1C55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150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5"/>
    </mc:Choice>
    <mc:Fallback xmlns="">
      <p:transition spd="slow" advTm="39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DF715-1FC7-D71A-D1AE-0D86C8CC9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9EACDE-900C-2F00-175D-B60AD76F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Family Customization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7DC9C4-D62D-10C8-3673-3038B3110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" b="31699"/>
          <a:stretch/>
        </p:blipFill>
        <p:spPr bwMode="auto">
          <a:xfrm>
            <a:off x="838200" y="1318907"/>
            <a:ext cx="10223249" cy="34390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D9BE18-5175-1441-8618-5A6F3580D667}"/>
              </a:ext>
            </a:extLst>
          </p:cNvPr>
          <p:cNvSpPr txBox="1"/>
          <p:nvPr/>
        </p:nvSpPr>
        <p:spPr>
          <a:xfrm>
            <a:off x="135752" y="4457832"/>
            <a:ext cx="5688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Important Components for Product Family Customization: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Frameless Motors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Strain-based Gearbox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Aluminum Linkages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CD7DF6-D89E-24C4-A29E-8B7BC2B1E0A8}"/>
              </a:ext>
            </a:extLst>
          </p:cNvPr>
          <p:cNvSpPr txBox="1"/>
          <p:nvPr/>
        </p:nvSpPr>
        <p:spPr>
          <a:xfrm>
            <a:off x="5478715" y="4553883"/>
            <a:ext cx="6577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example of the critical component variation to develop product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UR10e and UR16e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UR16e has same motors but higher payload since it is shorter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1300mm vs 900mm and 10kgs vs 16kgs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C6660A-F617-DFFE-4B6E-ABC230D987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333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94"/>
    </mc:Choice>
    <mc:Fallback xmlns="">
      <p:transition spd="slow" advTm="150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4882-378E-1747-79D1-C1AF2DD2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F8DB9-A34B-90DC-3018-D71CEF679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a deeper dive can be conducted by collecting real sales/customer data </a:t>
            </a:r>
          </a:p>
          <a:p>
            <a:r>
              <a:rPr lang="en-US" dirty="0"/>
              <a:t>This can be used with the information axiom to further evaluate the design </a:t>
            </a:r>
          </a:p>
          <a:p>
            <a:r>
              <a:rPr lang="en-US" dirty="0"/>
              <a:t>Additionally with the design parameters and the functional requirements they can be analyzed to see which is the most critical and are there more cost-effective ways to generate the same combination of products 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DE68A25-52A8-E3B0-4F14-D0F40DDEC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906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07"/>
    </mc:Choice>
    <mc:Fallback xmlns="">
      <p:transition spd="slow" advTm="71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7946-D5D5-640F-86EB-BE4EE9CC0D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37094A-FDC3-8F47-1133-39C1908F7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71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2"/>
    </mc:Choice>
    <mc:Fallback xmlns="">
      <p:transition spd="slow" advTm="17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30B6-D666-4989-7E42-A4F361B2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6A54E-85CD-6478-7D6C-1B50C4BD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5" y="1419576"/>
            <a:ext cx="4355518" cy="329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ED504-30EB-341C-FCE2-BC606EF9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29" y="1372003"/>
            <a:ext cx="6603771" cy="42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8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8E59-0669-46DC-F5DC-0CB55348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Goal of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9A71-EE56-16A9-CCF1-6C1E50F5F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design of a cobot on a fundamental level</a:t>
            </a:r>
          </a:p>
          <a:p>
            <a:pPr lvl="1"/>
            <a:r>
              <a:rPr lang="en-US" dirty="0"/>
              <a:t>Why certain components are needed, what functions do they serve and how does that impact customers</a:t>
            </a:r>
          </a:p>
          <a:p>
            <a:r>
              <a:rPr lang="en-US" dirty="0"/>
              <a:t>Conduct functional modeling to develop a general cobot</a:t>
            </a:r>
          </a:p>
          <a:p>
            <a:r>
              <a:rPr lang="en-US" dirty="0"/>
              <a:t>Use Axiomatic Modeling to further develop general cobot</a:t>
            </a:r>
          </a:p>
          <a:p>
            <a:r>
              <a:rPr lang="en-US" dirty="0"/>
              <a:t>Qualify the Universal Robot as a good reference point for a general cobot’s design </a:t>
            </a:r>
          </a:p>
          <a:p>
            <a:r>
              <a:rPr lang="en-US" dirty="0"/>
              <a:t>Understand how a product line of cobots is thus created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B6AE5FC-5EAF-31E9-F32F-7C415D67B7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908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72"/>
    </mc:Choice>
    <mc:Fallback xmlns="">
      <p:transition spd="slow" advTm="63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4B60-9F04-B906-76A1-4C5540EC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Tabularized CNs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2F1D5-4262-A814-2D97-667B5A7B9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453" y="1690688"/>
            <a:ext cx="9088118" cy="4525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48120-27D6-C62F-4C5F-6A6202F5E63F}"/>
              </a:ext>
            </a:extLst>
          </p:cNvPr>
          <p:cNvSpPr txBox="1"/>
          <p:nvPr/>
        </p:nvSpPr>
        <p:spPr>
          <a:xfrm>
            <a:off x="191429" y="1875699"/>
            <a:ext cx="28547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Determined by evaluating top priorities from some customers/ robotic arm resellers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Determined by what the topic marketing topics were from cobot makers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37053CD-EA3C-2906-BF4A-0ADDE7B6E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90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13"/>
    </mc:Choice>
    <mc:Fallback xmlns="">
      <p:transition spd="slow" advTm="86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A4565-85ED-37FC-7FB5-5FFF600B9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Functional 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21A08F-C459-F9D7-2D4F-3138E683F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is a look at what is a general cobot and how can that be defined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F5D6DED-B655-F87F-1ECE-82B275FD7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688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6"/>
    </mc:Choice>
    <mc:Fallback xmlns="">
      <p:transition spd="slow" advTm="11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4C1F5-8D59-34DB-185D-8909585D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578A4-D208-4309-40FD-9744CE608977}"/>
              </a:ext>
            </a:extLst>
          </p:cNvPr>
          <p:cNvSpPr/>
          <p:nvPr/>
        </p:nvSpPr>
        <p:spPr>
          <a:xfrm>
            <a:off x="4851862" y="2705792"/>
            <a:ext cx="2488276" cy="14464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 Tasks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2092CA-92C6-9EBE-8A34-B69C82BD0814}"/>
              </a:ext>
            </a:extLst>
          </p:cNvPr>
          <p:cNvCxnSpPr>
            <a:cxnSpLocks/>
          </p:cNvCxnSpPr>
          <p:nvPr/>
        </p:nvCxnSpPr>
        <p:spPr>
          <a:xfrm>
            <a:off x="1812175" y="2870662"/>
            <a:ext cx="303968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15F0D0-B08B-2C6A-E27A-47398074AD64}"/>
              </a:ext>
            </a:extLst>
          </p:cNvPr>
          <p:cNvCxnSpPr>
            <a:cxnSpLocks/>
          </p:cNvCxnSpPr>
          <p:nvPr/>
        </p:nvCxnSpPr>
        <p:spPr>
          <a:xfrm>
            <a:off x="1812173" y="3515819"/>
            <a:ext cx="3039687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596F5C-F499-A7FE-E4EB-46D2310E79CF}"/>
              </a:ext>
            </a:extLst>
          </p:cNvPr>
          <p:cNvCxnSpPr>
            <a:cxnSpLocks/>
          </p:cNvCxnSpPr>
          <p:nvPr/>
        </p:nvCxnSpPr>
        <p:spPr>
          <a:xfrm>
            <a:off x="1812174" y="4127268"/>
            <a:ext cx="3039687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3F466E-E674-574B-E4BD-59AA520F5E75}"/>
              </a:ext>
            </a:extLst>
          </p:cNvPr>
          <p:cNvCxnSpPr>
            <a:cxnSpLocks/>
          </p:cNvCxnSpPr>
          <p:nvPr/>
        </p:nvCxnSpPr>
        <p:spPr>
          <a:xfrm>
            <a:off x="7340139" y="2856626"/>
            <a:ext cx="303968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F21609-C738-5FC8-6CD9-BF08FAFD9685}"/>
              </a:ext>
            </a:extLst>
          </p:cNvPr>
          <p:cNvCxnSpPr>
            <a:cxnSpLocks/>
          </p:cNvCxnSpPr>
          <p:nvPr/>
        </p:nvCxnSpPr>
        <p:spPr>
          <a:xfrm>
            <a:off x="7340137" y="3501783"/>
            <a:ext cx="3039687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C07538-2644-9725-EE79-564F8893EEE7}"/>
              </a:ext>
            </a:extLst>
          </p:cNvPr>
          <p:cNvCxnSpPr>
            <a:cxnSpLocks/>
          </p:cNvCxnSpPr>
          <p:nvPr/>
        </p:nvCxnSpPr>
        <p:spPr>
          <a:xfrm>
            <a:off x="7340138" y="4113232"/>
            <a:ext cx="3039687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C9AB10-473C-7B11-325C-65F0AB43BFB3}"/>
              </a:ext>
            </a:extLst>
          </p:cNvPr>
          <p:cNvSpPr txBox="1"/>
          <p:nvPr/>
        </p:nvSpPr>
        <p:spPr>
          <a:xfrm>
            <a:off x="1868557" y="3157515"/>
            <a:ext cx="26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Electrical Energy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DB2FC-E16C-B041-9E77-D900C47A4FC8}"/>
              </a:ext>
            </a:extLst>
          </p:cNvPr>
          <p:cNvSpPr txBox="1"/>
          <p:nvPr/>
        </p:nvSpPr>
        <p:spPr>
          <a:xfrm>
            <a:off x="7551990" y="3178617"/>
            <a:ext cx="2615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Acoustic Energy</a:t>
            </a:r>
          </a:p>
          <a:p>
            <a:pPr algn="ctr"/>
            <a:r>
              <a:rPr lang="en-US" dirty="0"/>
              <a:t>Thermal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8018E-56F9-936D-4594-0FD7A060A713}"/>
              </a:ext>
            </a:extLst>
          </p:cNvPr>
          <p:cNvSpPr txBox="1"/>
          <p:nvPr/>
        </p:nvSpPr>
        <p:spPr>
          <a:xfrm>
            <a:off x="1868557" y="2500156"/>
            <a:ext cx="26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Material for Tasks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D7F81-A8DC-5B5D-3043-3403FF4C3C9E}"/>
              </a:ext>
            </a:extLst>
          </p:cNvPr>
          <p:cNvSpPr txBox="1"/>
          <p:nvPr/>
        </p:nvSpPr>
        <p:spPr>
          <a:xfrm>
            <a:off x="7551991" y="2521126"/>
            <a:ext cx="26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Transformed Materials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3D8C7E-1BC4-AE2C-5C4C-15C52F443F03}"/>
              </a:ext>
            </a:extLst>
          </p:cNvPr>
          <p:cNvSpPr txBox="1"/>
          <p:nvPr/>
        </p:nvSpPr>
        <p:spPr>
          <a:xfrm>
            <a:off x="7551990" y="3829862"/>
            <a:ext cx="26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Feedback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8F2FB-6F67-B4AC-2B3B-2409AB376FA2}"/>
              </a:ext>
            </a:extLst>
          </p:cNvPr>
          <p:cNvSpPr txBox="1"/>
          <p:nvPr/>
        </p:nvSpPr>
        <p:spPr>
          <a:xfrm>
            <a:off x="2024026" y="3813699"/>
            <a:ext cx="26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EA9CF-8DCD-E9E5-68AF-343CEA53F0FF}"/>
              </a:ext>
            </a:extLst>
          </p:cNvPr>
          <p:cNvSpPr txBox="1"/>
          <p:nvPr/>
        </p:nvSpPr>
        <p:spPr>
          <a:xfrm>
            <a:off x="203509" y="4649400"/>
            <a:ext cx="11784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to show the most basic level that a cobot can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 any point for any customer this is the basic model of what goes in, happens, and comes out of cobot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77EBF01-2C00-1B70-22B8-D03339A66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656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82"/>
    </mc:Choice>
    <mc:Fallback xmlns="">
      <p:transition spd="slow" advTm="118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5C73C-9216-1222-BD15-0BDCF41F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5053-C798-9FCE-68C1-CEEB8A48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Structure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0B4FD-16D0-4AB8-819C-746C2304CC47}"/>
              </a:ext>
            </a:extLst>
          </p:cNvPr>
          <p:cNvSpPr txBox="1"/>
          <p:nvPr/>
        </p:nvSpPr>
        <p:spPr>
          <a:xfrm>
            <a:off x="37038" y="2844225"/>
            <a:ext cx="1103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Commands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8C543-4365-1AAB-E15D-D39FF30E02F4}"/>
              </a:ext>
            </a:extLst>
          </p:cNvPr>
          <p:cNvSpPr txBox="1"/>
          <p:nvPr/>
        </p:nvSpPr>
        <p:spPr>
          <a:xfrm>
            <a:off x="49228" y="5410903"/>
            <a:ext cx="10588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Electrical energy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83629-CC7E-81D9-2DBF-BBC46296C78F}"/>
              </a:ext>
            </a:extLst>
          </p:cNvPr>
          <p:cNvSpPr txBox="1"/>
          <p:nvPr/>
        </p:nvSpPr>
        <p:spPr>
          <a:xfrm>
            <a:off x="3455297" y="1546336"/>
            <a:ext cx="1974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Material for Tasks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DF53D3-C239-8779-DA4B-CF7182100BBB}"/>
              </a:ext>
            </a:extLst>
          </p:cNvPr>
          <p:cNvSpPr/>
          <p:nvPr/>
        </p:nvSpPr>
        <p:spPr>
          <a:xfrm>
            <a:off x="2245044" y="5161051"/>
            <a:ext cx="1210254" cy="8346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Import Electrical Energy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5308B3-E27B-1505-5C70-E3661AFB62E0}"/>
              </a:ext>
            </a:extLst>
          </p:cNvPr>
          <p:cNvSpPr/>
          <p:nvPr/>
        </p:nvSpPr>
        <p:spPr>
          <a:xfrm>
            <a:off x="3852350" y="5659791"/>
            <a:ext cx="1252113" cy="935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Convert electrical energy to Thermal Energy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3BC3FC-750C-FCF0-FF0B-8E9FCE3DD36F}"/>
              </a:ext>
            </a:extLst>
          </p:cNvPr>
          <p:cNvSpPr/>
          <p:nvPr/>
        </p:nvSpPr>
        <p:spPr>
          <a:xfrm>
            <a:off x="3812708" y="4319763"/>
            <a:ext cx="1259635" cy="834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Convert Electrical Energy to Mechanical Energy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0A4757-7F0E-CFDA-F3C2-C3CFF4616104}"/>
              </a:ext>
            </a:extLst>
          </p:cNvPr>
          <p:cNvSpPr/>
          <p:nvPr/>
        </p:nvSpPr>
        <p:spPr>
          <a:xfrm>
            <a:off x="6164424" y="6141284"/>
            <a:ext cx="1395771" cy="485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Export Thermal Energy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93ED7F-ACF9-AC90-2F01-4961AD203CB0}"/>
              </a:ext>
            </a:extLst>
          </p:cNvPr>
          <p:cNvSpPr/>
          <p:nvPr/>
        </p:nvSpPr>
        <p:spPr>
          <a:xfrm>
            <a:off x="5878581" y="5154391"/>
            <a:ext cx="1811669" cy="6814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Convert Mechanical Energy to Thermal Energy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7CB7E0-4DC0-4B49-97A5-7CB6CC0792EE}"/>
              </a:ext>
            </a:extLst>
          </p:cNvPr>
          <p:cNvSpPr/>
          <p:nvPr/>
        </p:nvSpPr>
        <p:spPr>
          <a:xfrm>
            <a:off x="5620566" y="3894474"/>
            <a:ext cx="1710230" cy="78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Convert Mechanical Energy to Acoustic energy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137723-2E0E-DABE-828A-9441CA89FD1F}"/>
              </a:ext>
            </a:extLst>
          </p:cNvPr>
          <p:cNvSpPr/>
          <p:nvPr/>
        </p:nvSpPr>
        <p:spPr>
          <a:xfrm>
            <a:off x="5309308" y="2580379"/>
            <a:ext cx="1710231" cy="68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Convert Mechanical energy to Rotation of cobot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C8AF71-6F36-8F76-B2C3-76543BCDC616}"/>
              </a:ext>
            </a:extLst>
          </p:cNvPr>
          <p:cNvSpPr/>
          <p:nvPr/>
        </p:nvSpPr>
        <p:spPr>
          <a:xfrm>
            <a:off x="8694369" y="4641913"/>
            <a:ext cx="1318869" cy="585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Export Acoustic Energy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BC536B-D1A7-392A-AAEA-E7CCE48E4AA2}"/>
              </a:ext>
            </a:extLst>
          </p:cNvPr>
          <p:cNvSpPr/>
          <p:nvPr/>
        </p:nvSpPr>
        <p:spPr>
          <a:xfrm>
            <a:off x="8016618" y="2253531"/>
            <a:ext cx="1024740" cy="9259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Transform materials with rotation of cobot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8123B9-CCAC-1699-863F-45114FBB76CF}"/>
              </a:ext>
            </a:extLst>
          </p:cNvPr>
          <p:cNvSpPr/>
          <p:nvPr/>
        </p:nvSpPr>
        <p:spPr>
          <a:xfrm>
            <a:off x="9428773" y="3852102"/>
            <a:ext cx="1189182" cy="4539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Export feedback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ABA009-C700-0DE6-3721-F4D4068E80A9}"/>
              </a:ext>
            </a:extLst>
          </p:cNvPr>
          <p:cNvSpPr/>
          <p:nvPr/>
        </p:nvSpPr>
        <p:spPr>
          <a:xfrm>
            <a:off x="9490257" y="2585786"/>
            <a:ext cx="1315969" cy="578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Export transformed materials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903D9-36CB-F525-B729-E2D310DEF7F5}"/>
              </a:ext>
            </a:extLst>
          </p:cNvPr>
          <p:cNvSpPr/>
          <p:nvPr/>
        </p:nvSpPr>
        <p:spPr>
          <a:xfrm>
            <a:off x="6733590" y="1512411"/>
            <a:ext cx="1415146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 materials for tasks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FC2C3E-D590-116B-1D49-A8D2064A2EA4}"/>
              </a:ext>
            </a:extLst>
          </p:cNvPr>
          <p:cNvSpPr/>
          <p:nvPr/>
        </p:nvSpPr>
        <p:spPr>
          <a:xfrm>
            <a:off x="1771304" y="2459553"/>
            <a:ext cx="1095177" cy="5760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 Commands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D7383B-C375-50A9-01B9-FD23BC20C403}"/>
              </a:ext>
            </a:extLst>
          </p:cNvPr>
          <p:cNvSpPr/>
          <p:nvPr/>
        </p:nvSpPr>
        <p:spPr>
          <a:xfrm>
            <a:off x="3365177" y="3261823"/>
            <a:ext cx="1210254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Transform Commands to Electrical Inputs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1C579A-3194-6799-8A9B-F3CC12D45917}"/>
              </a:ext>
            </a:extLst>
          </p:cNvPr>
          <p:cNvSpPr txBox="1"/>
          <p:nvPr/>
        </p:nvSpPr>
        <p:spPr>
          <a:xfrm>
            <a:off x="11180094" y="4024626"/>
            <a:ext cx="1577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Feedback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5DAF5D-8753-5176-D187-1B1A8270C8DB}"/>
              </a:ext>
            </a:extLst>
          </p:cNvPr>
          <p:cNvSpPr txBox="1"/>
          <p:nvPr/>
        </p:nvSpPr>
        <p:spPr>
          <a:xfrm>
            <a:off x="11075311" y="2528625"/>
            <a:ext cx="1154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Transformed materials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287808-7A20-1AD4-59B7-932D065DE1EC}"/>
              </a:ext>
            </a:extLst>
          </p:cNvPr>
          <p:cNvSpPr txBox="1"/>
          <p:nvPr/>
        </p:nvSpPr>
        <p:spPr>
          <a:xfrm>
            <a:off x="11075311" y="4972387"/>
            <a:ext cx="106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Acoustic energy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AEB8FB-8627-826F-4F4E-ABE7E111D89D}"/>
              </a:ext>
            </a:extLst>
          </p:cNvPr>
          <p:cNvSpPr txBox="1"/>
          <p:nvPr/>
        </p:nvSpPr>
        <p:spPr>
          <a:xfrm>
            <a:off x="8445417" y="6230060"/>
            <a:ext cx="1577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Thermal energy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F53347C-1AF1-8195-CE11-B4B10F90F633}"/>
                  </a:ext>
                </a:extLst>
              </p14:cNvPr>
              <p14:cNvContentPartPr/>
              <p14:nvPr/>
            </p14:nvContentPartPr>
            <p14:xfrm>
              <a:off x="1586973" y="665687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F53347C-1AF1-8195-CE11-B4B10F90F6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7973" y="657047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0B21899F-94B6-2335-4D1E-213392A7589C}"/>
              </a:ext>
            </a:extLst>
          </p:cNvPr>
          <p:cNvCxnSpPr>
            <a:stCxn id="41" idx="3"/>
            <a:endCxn id="42" idx="0"/>
          </p:cNvCxnSpPr>
          <p:nvPr/>
        </p:nvCxnSpPr>
        <p:spPr>
          <a:xfrm>
            <a:off x="2866481" y="2747556"/>
            <a:ext cx="1103823" cy="5142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A0090E1-DF64-EFE4-B5B4-5B407D27463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1184456" y="2747556"/>
            <a:ext cx="586848" cy="185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418EA7B-D81B-05A0-07F1-89A57CBA09AD}"/>
              </a:ext>
            </a:extLst>
          </p:cNvPr>
          <p:cNvCxnSpPr>
            <a:endCxn id="14" idx="1"/>
          </p:cNvCxnSpPr>
          <p:nvPr/>
        </p:nvCxnSpPr>
        <p:spPr>
          <a:xfrm flipV="1">
            <a:off x="1108092" y="5578365"/>
            <a:ext cx="1136952" cy="81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C046E46-57EF-72B9-6C3B-3A19FF6990DD}"/>
              </a:ext>
            </a:extLst>
          </p:cNvPr>
          <p:cNvCxnSpPr>
            <a:endCxn id="40" idx="1"/>
          </p:cNvCxnSpPr>
          <p:nvPr/>
        </p:nvCxnSpPr>
        <p:spPr>
          <a:xfrm>
            <a:off x="4990912" y="1688080"/>
            <a:ext cx="1742678" cy="147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3BADF61-403A-B622-F2E3-F89519FE4F6A}"/>
              </a:ext>
            </a:extLst>
          </p:cNvPr>
          <p:cNvCxnSpPr>
            <a:cxnSpLocks/>
            <a:stCxn id="40" idx="3"/>
            <a:endCxn id="37" idx="0"/>
          </p:cNvCxnSpPr>
          <p:nvPr/>
        </p:nvCxnSpPr>
        <p:spPr>
          <a:xfrm>
            <a:off x="8148736" y="1835577"/>
            <a:ext cx="380252" cy="41795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49FC4B-EB55-8F8B-E240-17997F43C652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041358" y="2716505"/>
            <a:ext cx="448899" cy="158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C733CB9-7157-C939-EDF0-E2EB50BA01F5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 flipV="1">
            <a:off x="10806226" y="2790235"/>
            <a:ext cx="269085" cy="84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702E68-E992-7E44-10EB-57FB5C469575}"/>
              </a:ext>
            </a:extLst>
          </p:cNvPr>
          <p:cNvCxnSpPr>
            <a:stCxn id="15" idx="3"/>
            <a:endCxn id="31" idx="1"/>
          </p:cNvCxnSpPr>
          <p:nvPr/>
        </p:nvCxnSpPr>
        <p:spPr>
          <a:xfrm>
            <a:off x="5104463" y="6127764"/>
            <a:ext cx="1059961" cy="2561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1B5A883-DA13-6972-6E71-A2CD6E42E4C0}"/>
              </a:ext>
            </a:extLst>
          </p:cNvPr>
          <p:cNvCxnSpPr>
            <a:stCxn id="32" idx="2"/>
            <a:endCxn id="31" idx="0"/>
          </p:cNvCxnSpPr>
          <p:nvPr/>
        </p:nvCxnSpPr>
        <p:spPr>
          <a:xfrm>
            <a:off x="6784416" y="5835834"/>
            <a:ext cx="77894" cy="305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E78A5E2-7D01-7593-D241-7FC41573E4D9}"/>
              </a:ext>
            </a:extLst>
          </p:cNvPr>
          <p:cNvCxnSpPr>
            <a:stCxn id="31" idx="3"/>
            <a:endCxn id="46" idx="1"/>
          </p:cNvCxnSpPr>
          <p:nvPr/>
        </p:nvCxnSpPr>
        <p:spPr>
          <a:xfrm>
            <a:off x="7560195" y="6383949"/>
            <a:ext cx="8852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60F6907D-55CF-ED11-77D9-F1156C0B69E4}"/>
              </a:ext>
            </a:extLst>
          </p:cNvPr>
          <p:cNvCxnSpPr>
            <a:stCxn id="42" idx="2"/>
            <a:endCxn id="16" idx="0"/>
          </p:cNvCxnSpPr>
          <p:nvPr/>
        </p:nvCxnSpPr>
        <p:spPr>
          <a:xfrm rot="16200000" flipH="1">
            <a:off x="4000611" y="3877847"/>
            <a:ext cx="411609" cy="4722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3A354ED-32AD-29F0-63F4-ECCA966CD9F0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455298" y="5578365"/>
            <a:ext cx="397052" cy="54939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E1E99DF-AA94-9F95-1F5D-613CDC7C9DE4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>
            <a:off x="4442526" y="5154391"/>
            <a:ext cx="35881" cy="505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095F1E6F-D348-16C1-0FD2-FA20043BB99C}"/>
              </a:ext>
            </a:extLst>
          </p:cNvPr>
          <p:cNvCxnSpPr>
            <a:stCxn id="16" idx="3"/>
            <a:endCxn id="32" idx="1"/>
          </p:cNvCxnSpPr>
          <p:nvPr/>
        </p:nvCxnSpPr>
        <p:spPr>
          <a:xfrm>
            <a:off x="5072343" y="4737077"/>
            <a:ext cx="806238" cy="75803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D23D8BD6-62E9-8644-91B6-5031F95004C7}"/>
              </a:ext>
            </a:extLst>
          </p:cNvPr>
          <p:cNvCxnSpPr>
            <a:stCxn id="16" idx="3"/>
            <a:endCxn id="34" idx="1"/>
          </p:cNvCxnSpPr>
          <p:nvPr/>
        </p:nvCxnSpPr>
        <p:spPr>
          <a:xfrm flipV="1">
            <a:off x="5072343" y="4285407"/>
            <a:ext cx="548223" cy="4516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AAF16412-D9C3-ECCB-D1A4-DD00672E9C9E}"/>
              </a:ext>
            </a:extLst>
          </p:cNvPr>
          <p:cNvCxnSpPr>
            <a:stCxn id="16" idx="3"/>
            <a:endCxn id="35" idx="1"/>
          </p:cNvCxnSpPr>
          <p:nvPr/>
        </p:nvCxnSpPr>
        <p:spPr>
          <a:xfrm flipV="1">
            <a:off x="5072343" y="2921101"/>
            <a:ext cx="236965" cy="181597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B270ECC-554A-C2D8-2C5F-89625ECD17EF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7019539" y="2716505"/>
            <a:ext cx="997079" cy="204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9E975105-A60F-8523-D6B5-F12ACDDF9A48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7019539" y="2921101"/>
            <a:ext cx="2409234" cy="1157968"/>
          </a:xfrm>
          <a:prstGeom prst="bentConnector3">
            <a:avLst>
              <a:gd name="adj1" fmla="val 323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8EB00E10-B91E-CA84-D5FB-0AABD5325A6A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>
            <a:off x="7330796" y="4285407"/>
            <a:ext cx="1363573" cy="649481"/>
          </a:xfrm>
          <a:prstGeom prst="bentConnector3">
            <a:avLst>
              <a:gd name="adj1" fmla="val 144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F21E7FA-A07C-DB45-9EFB-9108F46E1CF4}"/>
              </a:ext>
            </a:extLst>
          </p:cNvPr>
          <p:cNvCxnSpPr>
            <a:cxnSpLocks/>
            <a:stCxn id="37" idx="2"/>
          </p:cNvCxnSpPr>
          <p:nvPr/>
        </p:nvCxnSpPr>
        <p:spPr>
          <a:xfrm rot="16200000" flipH="1">
            <a:off x="8598833" y="3109633"/>
            <a:ext cx="760094" cy="89978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02FC7F8-F081-51EE-4E7E-FDEC91AFABA0}"/>
              </a:ext>
            </a:extLst>
          </p:cNvPr>
          <p:cNvCxnSpPr>
            <a:stCxn id="38" idx="3"/>
            <a:endCxn id="43" idx="1"/>
          </p:cNvCxnSpPr>
          <p:nvPr/>
        </p:nvCxnSpPr>
        <p:spPr>
          <a:xfrm>
            <a:off x="10617955" y="4079069"/>
            <a:ext cx="562139" cy="99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50D3BF7-3374-5FF9-D41F-1FB01A4075FB}"/>
              </a:ext>
            </a:extLst>
          </p:cNvPr>
          <p:cNvCxnSpPr>
            <a:stCxn id="36" idx="3"/>
            <a:endCxn id="45" idx="1"/>
          </p:cNvCxnSpPr>
          <p:nvPr/>
        </p:nvCxnSpPr>
        <p:spPr>
          <a:xfrm>
            <a:off x="10013238" y="4934888"/>
            <a:ext cx="1062073" cy="299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E7C65AAB-26BB-A381-440A-2358AFE9E240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>
            <a:off x="7019539" y="2921101"/>
            <a:ext cx="1674830" cy="2013787"/>
          </a:xfrm>
          <a:prstGeom prst="bentConnector3">
            <a:avLst>
              <a:gd name="adj1" fmla="val 3659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9B5B452-9AEA-2880-7DAF-70196065CDE7}"/>
              </a:ext>
            </a:extLst>
          </p:cNvPr>
          <p:cNvSpPr/>
          <p:nvPr/>
        </p:nvSpPr>
        <p:spPr>
          <a:xfrm>
            <a:off x="9047009" y="3385816"/>
            <a:ext cx="1932457" cy="267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Export Acoustic Energy</a:t>
            </a:r>
          </a:p>
        </p:txBody>
      </p: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5CA96313-589B-0BDC-12A3-5D53EFDB12F2}"/>
              </a:ext>
            </a:extLst>
          </p:cNvPr>
          <p:cNvCxnSpPr>
            <a:cxnSpLocks/>
            <a:stCxn id="37" idx="2"/>
            <a:endCxn id="157" idx="1"/>
          </p:cNvCxnSpPr>
          <p:nvPr/>
        </p:nvCxnSpPr>
        <p:spPr>
          <a:xfrm rot="16200000" flipH="1">
            <a:off x="8617899" y="3090566"/>
            <a:ext cx="340198" cy="51802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455E5EDA-E91A-864A-F7A9-E4B105D23D29}"/>
              </a:ext>
            </a:extLst>
          </p:cNvPr>
          <p:cNvSpPr txBox="1"/>
          <p:nvPr/>
        </p:nvSpPr>
        <p:spPr>
          <a:xfrm>
            <a:off x="11221960" y="3284998"/>
            <a:ext cx="106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Acoustic energy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75BD679-1F12-3192-B047-B42B4B0BA965}"/>
              </a:ext>
            </a:extLst>
          </p:cNvPr>
          <p:cNvCxnSpPr>
            <a:cxnSpLocks/>
            <a:stCxn id="157" idx="3"/>
            <a:endCxn id="160" idx="1"/>
          </p:cNvCxnSpPr>
          <p:nvPr/>
        </p:nvCxnSpPr>
        <p:spPr>
          <a:xfrm>
            <a:off x="10979466" y="3519676"/>
            <a:ext cx="242494" cy="26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478534-9954-6808-87F7-1C3D33DA15E9}"/>
              </a:ext>
            </a:extLst>
          </p:cNvPr>
          <p:cNvSpPr txBox="1"/>
          <p:nvPr/>
        </p:nvSpPr>
        <p:spPr>
          <a:xfrm>
            <a:off x="8866070" y="102962"/>
            <a:ext cx="32767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 the black box  model created there is an ability to break that down to analyze the inner workings of the model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9414802-DE2E-8EB6-F1A6-AC9291F03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870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64"/>
    </mc:Choice>
    <mc:Fallback xmlns="">
      <p:transition spd="slow" advTm="48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6E21C-F99E-40B5-FDF6-3B535664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Cobot Components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D764B-7A77-71ED-F552-CA2A7E6E48D4}"/>
              </a:ext>
            </a:extLst>
          </p:cNvPr>
          <p:cNvSpPr txBox="1"/>
          <p:nvPr/>
        </p:nvSpPr>
        <p:spPr>
          <a:xfrm>
            <a:off x="0" y="1690688"/>
            <a:ext cx="34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ONBOARD COMPUTER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218AF-615C-82F7-1CA0-C4587C686C9B}"/>
              </a:ext>
            </a:extLst>
          </p:cNvPr>
          <p:cNvSpPr txBox="1"/>
          <p:nvPr/>
        </p:nvSpPr>
        <p:spPr>
          <a:xfrm>
            <a:off x="4189979" y="1690688"/>
            <a:ext cx="34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MOTOR CONTROLLER BOARD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6DDC7-8E53-BE80-A91C-C8137087806E}"/>
              </a:ext>
            </a:extLst>
          </p:cNvPr>
          <p:cNvSpPr txBox="1"/>
          <p:nvPr/>
        </p:nvSpPr>
        <p:spPr>
          <a:xfrm>
            <a:off x="7795438" y="1690688"/>
            <a:ext cx="34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SENSOR SUITE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0FAC9-3317-3653-5B63-6AD8C4847FD9}"/>
              </a:ext>
            </a:extLst>
          </p:cNvPr>
          <p:cNvSpPr txBox="1"/>
          <p:nvPr/>
        </p:nvSpPr>
        <p:spPr>
          <a:xfrm>
            <a:off x="-182118" y="3355144"/>
            <a:ext cx="34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POWER SUPPLY UNIT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14331-ECA0-F008-01E5-0DD1AC3D5487}"/>
              </a:ext>
            </a:extLst>
          </p:cNvPr>
          <p:cNvSpPr txBox="1"/>
          <p:nvPr/>
        </p:nvSpPr>
        <p:spPr>
          <a:xfrm>
            <a:off x="4007861" y="3470921"/>
            <a:ext cx="34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MOTOR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CBDB26-0117-B296-A3F4-166D806C03A2}"/>
              </a:ext>
            </a:extLst>
          </p:cNvPr>
          <p:cNvSpPr txBox="1"/>
          <p:nvPr/>
        </p:nvSpPr>
        <p:spPr>
          <a:xfrm>
            <a:off x="7713376" y="2999766"/>
            <a:ext cx="34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GEARBOX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F879F-27F5-800B-3C98-F13EF6250F2F}"/>
              </a:ext>
            </a:extLst>
          </p:cNvPr>
          <p:cNvSpPr txBox="1"/>
          <p:nvPr/>
        </p:nvSpPr>
        <p:spPr>
          <a:xfrm>
            <a:off x="-182119" y="4881822"/>
            <a:ext cx="34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LINKAGES STRUCTURE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FCB38-8065-3C12-FB59-4CDA99CCE975}"/>
              </a:ext>
            </a:extLst>
          </p:cNvPr>
          <p:cNvSpPr txBox="1"/>
          <p:nvPr/>
        </p:nvSpPr>
        <p:spPr>
          <a:xfrm>
            <a:off x="4189978" y="4876880"/>
            <a:ext cx="34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SOFTWARE SUITE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1DBF0-A4CF-757E-655C-97BE44452A73}"/>
              </a:ext>
            </a:extLst>
          </p:cNvPr>
          <p:cNvSpPr txBox="1"/>
          <p:nvPr/>
        </p:nvSpPr>
        <p:spPr>
          <a:xfrm>
            <a:off x="7713375" y="4935408"/>
            <a:ext cx="34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END EFFECTOR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2DA0A-1AEB-EE48-3D0B-F2DB26F14A8D}"/>
              </a:ext>
            </a:extLst>
          </p:cNvPr>
          <p:cNvSpPr txBox="1"/>
          <p:nvPr/>
        </p:nvSpPr>
        <p:spPr>
          <a:xfrm>
            <a:off x="-253573" y="6365504"/>
            <a:ext cx="34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SAFETY SUITE/BRAKE</a:t>
            </a:r>
            <a:endParaRPr lang="en-US" sz="1200" dirty="0"/>
          </a:p>
        </p:txBody>
      </p:sp>
      <p:pic>
        <p:nvPicPr>
          <p:cNvPr id="1026" name="Picture 2" descr="Buy the Latest Jetson Products | NVIDIA ...">
            <a:extLst>
              <a:ext uri="{FF2B5EF4-FFF2-40B4-BE49-F238E27FC236}">
                <a16:creationId xmlns:a16="http://schemas.microsoft.com/office/drawing/2014/main" id="{8554F90D-1575-0071-154B-7D0944D14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54" y="2060020"/>
            <a:ext cx="1164360" cy="116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bot servo drive - i200A - Ingenia Motion Control - DC / PWM / digital">
            <a:extLst>
              <a:ext uri="{FF2B5EF4-FFF2-40B4-BE49-F238E27FC236}">
                <a16:creationId xmlns:a16="http://schemas.microsoft.com/office/drawing/2014/main" id="{6E4152BE-44AC-C5C0-61D4-CE979F4F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923" y="1998051"/>
            <a:ext cx="1412152" cy="141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x 6 Axis Force Torque Sensor | OnRobot">
            <a:extLst>
              <a:ext uri="{FF2B5EF4-FFF2-40B4-BE49-F238E27FC236}">
                <a16:creationId xmlns:a16="http://schemas.microsoft.com/office/drawing/2014/main" id="{236403C9-32E6-5204-3B3B-4DBF3936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987" y="1952527"/>
            <a:ext cx="1047239" cy="104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ternal Power Supply | Techman Robot">
            <a:extLst>
              <a:ext uri="{FF2B5EF4-FFF2-40B4-BE49-F238E27FC236}">
                <a16:creationId xmlns:a16="http://schemas.microsoft.com/office/drawing/2014/main" id="{5A0C780B-1D85-38A2-83B9-323A74E0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05" y="3767472"/>
            <a:ext cx="1167936" cy="116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otion Control | Frameless Motors | Compact and Powerful Motor Solutions">
            <a:extLst>
              <a:ext uri="{FF2B5EF4-FFF2-40B4-BE49-F238E27FC236}">
                <a16:creationId xmlns:a16="http://schemas.microsoft.com/office/drawing/2014/main" id="{AB70456B-66DD-0C73-8D16-DFA20CBF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969" y="3926770"/>
            <a:ext cx="1958514" cy="89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armonic Drive® strain wave gear - zero backlash | Harmonic Drive |  Harmonic Drive">
            <a:extLst>
              <a:ext uri="{FF2B5EF4-FFF2-40B4-BE49-F238E27FC236}">
                <a16:creationId xmlns:a16="http://schemas.microsoft.com/office/drawing/2014/main" id="{A84114E3-D815-26AB-16D5-506873A6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012" y="3578963"/>
            <a:ext cx="1645188" cy="98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anadian Cobot - Design EngineeringDesign Engineering">
            <a:extLst>
              <a:ext uri="{FF2B5EF4-FFF2-40B4-BE49-F238E27FC236}">
                <a16:creationId xmlns:a16="http://schemas.microsoft.com/office/drawing/2014/main" id="{2648BCAC-285B-0507-E8A1-5404EC331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7" y="5317494"/>
            <a:ext cx="1860985" cy="9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OS: The Linux for Robotics – Nootrix Robotics">
            <a:extLst>
              <a:ext uri="{FF2B5EF4-FFF2-40B4-BE49-F238E27FC236}">
                <a16:creationId xmlns:a16="http://schemas.microsoft.com/office/drawing/2014/main" id="{C96EC1B7-8581-6227-164A-71529F21E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548" y="5061546"/>
            <a:ext cx="1821477" cy="8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ractical use of end effectors | OnRobot">
            <a:extLst>
              <a:ext uri="{FF2B5EF4-FFF2-40B4-BE49-F238E27FC236}">
                <a16:creationId xmlns:a16="http://schemas.microsoft.com/office/drawing/2014/main" id="{4624E6CD-7E8A-896F-AC76-1E62A7A95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769" y="5317494"/>
            <a:ext cx="1367829" cy="136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AD ROBOT!! Universal Robots UR10 ...">
            <a:extLst>
              <a:ext uri="{FF2B5EF4-FFF2-40B4-BE49-F238E27FC236}">
                <a16:creationId xmlns:a16="http://schemas.microsoft.com/office/drawing/2014/main" id="{79413E79-7589-384B-9C96-967FA434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98" y="5950483"/>
            <a:ext cx="1424865" cy="80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7D436DD-A698-FEE8-BA18-D9174DD32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24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61"/>
    </mc:Choice>
    <mc:Fallback xmlns="">
      <p:transition spd="slow" advTm="71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262F-B952-3718-B8C9-7D2265E2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18023" cy="1325563"/>
          </a:xfrm>
        </p:spPr>
        <p:txBody>
          <a:bodyPr/>
          <a:lstStyle/>
          <a:p>
            <a:r>
              <a:rPr lang="en-US" dirty="0"/>
              <a:t>Morphological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E353A-F7D7-0761-0593-55846E928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207" y="0"/>
            <a:ext cx="563179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B84C9D-5FAA-146A-9317-8CEF4FF93E92}"/>
              </a:ext>
            </a:extLst>
          </p:cNvPr>
          <p:cNvSpPr txBox="1"/>
          <p:nvPr/>
        </p:nvSpPr>
        <p:spPr>
          <a:xfrm>
            <a:off x="838200" y="1370827"/>
            <a:ext cx="49180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having completed the functional modeling, it comes time to assign components to those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this initial point of reference the top cobot manufacturers were investigated to understand their component choice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was found is that for major components as seen here they are largely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Thus completes the general cobot model which is essentially what the Universal Robotics Platform is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DFA3B7D-77C0-DE93-9613-F48EDC165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366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28"/>
    </mc:Choice>
    <mc:Fallback xmlns="">
      <p:transition spd="slow" advTm="56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a3cd65c-ec1f-4824-aadf-c30d58b76f8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F2FDADA09DC8448722AFFF2BEB7C5E" ma:contentTypeVersion="6" ma:contentTypeDescription="Create a new document." ma:contentTypeScope="" ma:versionID="ce662ea09e99dcaaa729911fff3302e8">
  <xsd:schema xmlns:xsd="http://www.w3.org/2001/XMLSchema" xmlns:xs="http://www.w3.org/2001/XMLSchema" xmlns:p="http://schemas.microsoft.com/office/2006/metadata/properties" xmlns:ns3="aa3cd65c-ec1f-4824-aadf-c30d58b76f89" targetNamespace="http://schemas.microsoft.com/office/2006/metadata/properties" ma:root="true" ma:fieldsID="564881e3cee76616f64c1e288ad030fd" ns3:_="">
    <xsd:import namespace="aa3cd65c-ec1f-4824-aadf-c30d58b76f8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cd65c-ec1f-4824-aadf-c30d58b76f8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B3A8D-6B83-4749-A992-8F2F9DC07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975AC6-92ED-415F-BFBE-9DD5408167DC}">
  <ds:schemaRefs>
    <ds:schemaRef ds:uri="http://purl.org/dc/elements/1.1/"/>
    <ds:schemaRef ds:uri="aa3cd65c-ec1f-4824-aadf-c30d58b76f89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068FE19-9D82-42F3-9BA9-C5189D03FC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cd65c-ec1f-4824-aadf-c30d58b76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14317</TotalTime>
  <Words>1246</Words>
  <Application>Microsoft Office PowerPoint</Application>
  <PresentationFormat>Widescreen</PresentationFormat>
  <Paragraphs>322</Paragraphs>
  <Slides>27</Slides>
  <Notes>2</Notes>
  <HiddenSlides>0</HiddenSlides>
  <MMClips>26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A General Design Analysis of Cobot Manipulators</vt:lpstr>
      <vt:lpstr>A History of Cobot Development</vt:lpstr>
      <vt:lpstr>Overall Goal of Analysis </vt:lpstr>
      <vt:lpstr>Tabularized CNs</vt:lpstr>
      <vt:lpstr>Functional Modeling</vt:lpstr>
      <vt:lpstr>Black Box Model</vt:lpstr>
      <vt:lpstr>Function Structure Diagram</vt:lpstr>
      <vt:lpstr>Modern Cobot Components Review</vt:lpstr>
      <vt:lpstr>Morphological Matrix</vt:lpstr>
      <vt:lpstr>Axiomatic Analysis</vt:lpstr>
      <vt:lpstr>Customer Needs to Top Level Function Requirements</vt:lpstr>
      <vt:lpstr>Deep Dive on the hierarchy of 2 Functional Requirements</vt:lpstr>
      <vt:lpstr>FR1 – Export Feedback</vt:lpstr>
      <vt:lpstr>DR1 –  Sensor Suite</vt:lpstr>
      <vt:lpstr>Functional Requirements to Physical Domain Mapping  {FR1-&gt;DR1}</vt:lpstr>
      <vt:lpstr>FR2 – Transform Materials with Rotation of Cobot</vt:lpstr>
      <vt:lpstr>DR2 – Coordinated Joint Rotation</vt:lpstr>
      <vt:lpstr>Functional Requirements to Physical Domain Mapping  {FR2-&gt;DR2}</vt:lpstr>
      <vt:lpstr>Tabularized FRs</vt:lpstr>
      <vt:lpstr>Tabularized DRs</vt:lpstr>
      <vt:lpstr>Cascaded Domain Mapping</vt:lpstr>
      <vt:lpstr>Independence Axiom</vt:lpstr>
      <vt:lpstr>Customized Product Line &amp; Future Work</vt:lpstr>
      <vt:lpstr>Product Family Customization</vt:lpstr>
      <vt:lpstr>Future Work</vt:lpstr>
      <vt:lpstr>Thank You!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Raval, Shubh</dc:creator>
  <cp:lastModifiedBy>Raval, Shubh</cp:lastModifiedBy>
  <cp:revision>82</cp:revision>
  <dcterms:created xsi:type="dcterms:W3CDTF">2024-11-29T02:58:29Z</dcterms:created>
  <dcterms:modified xsi:type="dcterms:W3CDTF">2025-03-27T04:54:10Z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0x010100BFF2FDADA09DC8448722AFFF2BEB7C5E</vt:lpwstr>
  </property>
</Properties>
</file>